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0" r:id="rId1"/>
  </p:sldMasterIdLst>
  <p:notesMasterIdLst>
    <p:notesMasterId r:id="rId4"/>
  </p:notesMasterIdLst>
  <p:sldIdLst>
    <p:sldId id="256" r:id="rId2"/>
    <p:sldId id="257" r:id="rId3"/>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CCC1D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autoAdjust="0"/>
    <p:restoredTop sz="94563" autoAdjust="0"/>
  </p:normalViewPr>
  <p:slideViewPr>
    <p:cSldViewPr>
      <p:cViewPr>
        <p:scale>
          <a:sx n="100" d="100"/>
          <a:sy n="100" d="100"/>
        </p:scale>
        <p:origin x="-101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26F94D19-6140-466F-B093-B399A025CFEF}" type="datetimeFigureOut">
              <a:rPr lang="fr-FR" smtClean="0"/>
              <a:pPr/>
              <a:t>15/03/2015</a:t>
            </a:fld>
            <a:endParaRPr lang="fr-FR"/>
          </a:p>
        </p:txBody>
      </p:sp>
      <p:sp>
        <p:nvSpPr>
          <p:cNvPr id="4" name="Espace réservé de l'image des diapositives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9D2E6A35-37C9-45D4-8485-681D97441BE6}" type="slidenum">
              <a:rPr lang="fr-FR" smtClean="0"/>
              <a:pPr/>
              <a:t>‹N°›</a:t>
            </a:fld>
            <a:endParaRPr lang="fr-FR"/>
          </a:p>
        </p:txBody>
      </p:sp>
    </p:spTree>
    <p:extLst>
      <p:ext uri="{BB962C8B-B14F-4D97-AF65-F5344CB8AC3E}">
        <p14:creationId xmlns="" xmlns:p14="http://schemas.microsoft.com/office/powerpoint/2010/main" val="403261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D2E6A35-37C9-45D4-8485-681D97441BE6}"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15/03/2015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rgbClr val="92D050">
                <a:alpha val="47000"/>
                <a:lumMod val="37000"/>
                <a:lumOff val="63000"/>
              </a:srgbClr>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15/03/2015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hyperlink" Target="mailto:bioseclrta2015@umbb.d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bioseclrta2015@yahoo.fr" TargetMode="External"/><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www.urmpe.dz/journal.html"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6" descr="http://www.rts.ch/2012/11/05/16/37/4405819.image?w=517"/>
          <p:cNvPicPr>
            <a:picLocks noChangeAspect="1" noChangeArrowheads="1"/>
          </p:cNvPicPr>
          <p:nvPr/>
        </p:nvPicPr>
        <p:blipFill>
          <a:blip r:embed="rId3" cstate="print">
            <a:lum bright="57000" contrast="-15000"/>
          </a:blip>
          <a:srcRect/>
          <a:stretch>
            <a:fillRect/>
          </a:stretch>
        </p:blipFill>
        <p:spPr bwMode="auto">
          <a:xfrm>
            <a:off x="3194050" y="0"/>
            <a:ext cx="5867400" cy="6858000"/>
          </a:xfrm>
          <a:prstGeom prst="rect">
            <a:avLst/>
          </a:prstGeom>
          <a:solidFill>
            <a:schemeClr val="lt1">
              <a:alpha val="42000"/>
            </a:schemeClr>
          </a:solidFill>
          <a:ln>
            <a:noFill/>
          </a:ln>
        </p:spPr>
        <p:style>
          <a:lnRef idx="2">
            <a:schemeClr val="accent1"/>
          </a:lnRef>
          <a:fillRef idx="1">
            <a:schemeClr val="lt1"/>
          </a:fillRef>
          <a:effectRef idx="0">
            <a:schemeClr val="accent1"/>
          </a:effectRef>
          <a:fontRef idx="minor">
            <a:schemeClr val="dk1"/>
          </a:fontRef>
        </p:style>
      </p:pic>
      <p:sp>
        <p:nvSpPr>
          <p:cNvPr id="4" name="ZoneTexte 3"/>
          <p:cNvSpPr txBox="1"/>
          <p:nvPr/>
        </p:nvSpPr>
        <p:spPr>
          <a:xfrm>
            <a:off x="-252536" y="154955"/>
            <a:ext cx="3816424" cy="5116785"/>
          </a:xfrm>
          <a:prstGeom prst="rect">
            <a:avLst/>
          </a:prstGeom>
          <a:noFill/>
        </p:spPr>
        <p:txBody>
          <a:bodyPr wrap="square" rtlCol="0">
            <a:spAutoFit/>
          </a:bodyPr>
          <a:lstStyle/>
          <a:p>
            <a:pPr algn="ctr"/>
            <a:r>
              <a:rPr lang="fr-FR" sz="1000" dirty="0" smtClean="0">
                <a:cs typeface="Arial" pitchFamily="34" charset="0"/>
              </a:rPr>
              <a:t> </a:t>
            </a:r>
            <a:r>
              <a:rPr lang="fr-FR" sz="1000" b="1" dirty="0" smtClean="0">
                <a:solidFill>
                  <a:schemeClr val="accent1">
                    <a:lumMod val="50000"/>
                  </a:schemeClr>
                </a:solidFill>
                <a:cs typeface="Arial" pitchFamily="34" charset="0"/>
              </a:rPr>
              <a:t>MINISTERE DE L’ENSEIGNEMENT SUPERIEUR ET DE</a:t>
            </a:r>
          </a:p>
          <a:p>
            <a:pPr algn="ctr"/>
            <a:r>
              <a:rPr lang="fr-FR" sz="1000" b="1" dirty="0" smtClean="0">
                <a:solidFill>
                  <a:schemeClr val="accent1">
                    <a:lumMod val="50000"/>
                  </a:schemeClr>
                </a:solidFill>
                <a:cs typeface="Arial" pitchFamily="34" charset="0"/>
              </a:rPr>
              <a:t> LA RECHERCHE SCIENTIFIQUE </a:t>
            </a:r>
          </a:p>
          <a:p>
            <a:pPr algn="ctr"/>
            <a:r>
              <a:rPr lang="fr-FR" sz="1000" b="1" dirty="0" smtClean="0">
                <a:solidFill>
                  <a:schemeClr val="accent1">
                    <a:lumMod val="50000"/>
                  </a:schemeClr>
                </a:solidFill>
                <a:cs typeface="Arial" pitchFamily="34" charset="0"/>
              </a:rPr>
              <a:t>UNIVERSITE M’HAMED BOUGARA – BOUMERDES</a:t>
            </a:r>
          </a:p>
          <a:p>
            <a:pPr algn="ctr"/>
            <a:endParaRPr lang="fr-FR" sz="1000" b="1" dirty="0" smtClean="0"/>
          </a:p>
          <a:p>
            <a:pPr algn="ctr"/>
            <a:endParaRPr lang="fr-FR" sz="1000" b="1" dirty="0" smtClean="0"/>
          </a:p>
          <a:p>
            <a:pPr algn="ctr"/>
            <a:endParaRPr lang="fr-FR" sz="1000" b="1" dirty="0" smtClean="0"/>
          </a:p>
          <a:p>
            <a:pPr algn="ctr"/>
            <a:endParaRPr lang="fr-FR" sz="1000" b="1" dirty="0" smtClean="0"/>
          </a:p>
          <a:p>
            <a:pPr algn="ctr"/>
            <a:r>
              <a:rPr lang="fr-FR" sz="1050" b="1" dirty="0" smtClean="0">
                <a:cs typeface="Arial" pitchFamily="34" charset="0"/>
              </a:rPr>
              <a:t>Faculté des Sciences de l’Ingénieur</a:t>
            </a:r>
          </a:p>
          <a:p>
            <a:pPr algn="ctr"/>
            <a:endParaRPr lang="fr-FR" sz="1000" b="1" dirty="0" smtClean="0"/>
          </a:p>
          <a:p>
            <a:pPr algn="ctr"/>
            <a:endParaRPr lang="fr-FR" sz="1000" b="1" dirty="0" smtClean="0"/>
          </a:p>
          <a:p>
            <a:pPr algn="ctr"/>
            <a:endParaRPr lang="fr-FR" sz="1000" b="1" dirty="0" smtClean="0"/>
          </a:p>
          <a:p>
            <a:pPr algn="ctr"/>
            <a:endParaRPr lang="fr-FR" sz="1000" b="1" dirty="0" smtClean="0"/>
          </a:p>
          <a:p>
            <a:pPr algn="ctr"/>
            <a:endParaRPr lang="fr-FR" sz="1000" b="1" dirty="0" smtClean="0">
              <a:solidFill>
                <a:srgbClr val="0070C0"/>
              </a:solidFill>
            </a:endParaRPr>
          </a:p>
          <a:p>
            <a:pPr algn="ctr"/>
            <a:endParaRPr lang="fr-FR" sz="1000" b="1" dirty="0" smtClean="0">
              <a:solidFill>
                <a:srgbClr val="0070C0"/>
              </a:solidFill>
            </a:endParaRPr>
          </a:p>
          <a:p>
            <a:pPr algn="ctr"/>
            <a:endParaRPr lang="fr-FR" sz="1000" b="1" dirty="0" smtClean="0">
              <a:solidFill>
                <a:srgbClr val="0070C0"/>
              </a:solidFill>
            </a:endParaRPr>
          </a:p>
          <a:p>
            <a:pPr algn="ctr"/>
            <a:endParaRPr lang="fr-FR" sz="1000" b="1" dirty="0" smtClean="0">
              <a:solidFill>
                <a:srgbClr val="0070C0"/>
              </a:solidFill>
            </a:endParaRPr>
          </a:p>
          <a:p>
            <a:pPr algn="ctr"/>
            <a:r>
              <a:rPr lang="fr-FR" sz="1000" b="1" dirty="0" smtClean="0">
                <a:solidFill>
                  <a:srgbClr val="0070C0"/>
                </a:solidFill>
                <a:cs typeface="Arial" pitchFamily="34" charset="0"/>
              </a:rPr>
              <a:t>Laboratoire de Recherche Technologie Alimentaire</a:t>
            </a:r>
          </a:p>
          <a:p>
            <a:pPr algn="ctr"/>
            <a:r>
              <a:rPr lang="fr-FR" sz="1000" b="1" dirty="0" smtClean="0">
                <a:cs typeface="Arial" pitchFamily="34" charset="0"/>
              </a:rPr>
              <a:t>En partenariat avec</a:t>
            </a:r>
          </a:p>
          <a:p>
            <a:pPr algn="ctr"/>
            <a:r>
              <a:rPr lang="fr-FR" sz="1000" b="1" dirty="0" smtClean="0">
                <a:solidFill>
                  <a:srgbClr val="0070C0"/>
                </a:solidFill>
                <a:cs typeface="Arial" pitchFamily="34" charset="0"/>
              </a:rPr>
              <a:t>    La Direction du commerce et la Chambre du commerce </a:t>
            </a:r>
          </a:p>
          <a:p>
            <a:pPr algn="ctr"/>
            <a:r>
              <a:rPr lang="fr-FR" sz="1000" b="1" dirty="0" err="1" smtClean="0">
                <a:solidFill>
                  <a:srgbClr val="0070C0"/>
                </a:solidFill>
                <a:cs typeface="Arial" pitchFamily="34" charset="0"/>
              </a:rPr>
              <a:t>essahel</a:t>
            </a:r>
            <a:r>
              <a:rPr lang="fr-FR" sz="1000" b="1" dirty="0" smtClean="0">
                <a:solidFill>
                  <a:srgbClr val="0070C0"/>
                </a:solidFill>
                <a:cs typeface="Arial" pitchFamily="34" charset="0"/>
              </a:rPr>
              <a:t> de </a:t>
            </a:r>
            <a:r>
              <a:rPr lang="fr-FR" sz="1000" b="1" dirty="0" err="1" smtClean="0">
                <a:solidFill>
                  <a:srgbClr val="0070C0"/>
                </a:solidFill>
                <a:cs typeface="Arial" pitchFamily="34" charset="0"/>
              </a:rPr>
              <a:t>Boumerdes</a:t>
            </a:r>
            <a:endParaRPr lang="fr-FR" sz="1000" b="1" dirty="0" smtClean="0">
              <a:solidFill>
                <a:srgbClr val="0070C0"/>
              </a:solidFill>
              <a:cs typeface="Arial" pitchFamily="34" charset="0"/>
            </a:endParaRPr>
          </a:p>
          <a:p>
            <a:pPr algn="ctr"/>
            <a:endParaRPr lang="fr-FR" sz="1000" b="1" dirty="0" smtClean="0">
              <a:solidFill>
                <a:srgbClr val="0070C0"/>
              </a:solidFill>
            </a:endParaRPr>
          </a:p>
          <a:p>
            <a:pPr algn="ctr"/>
            <a:r>
              <a:rPr lang="fr-FR" sz="1000" b="1" dirty="0" smtClean="0"/>
              <a:t>Organisent:</a:t>
            </a:r>
          </a:p>
          <a:p>
            <a:pPr algn="ctr"/>
            <a:endParaRPr lang="fr-FR" sz="1000" b="1" dirty="0" smtClean="0"/>
          </a:p>
          <a:p>
            <a:pPr algn="ctr"/>
            <a:endParaRPr lang="fr-FR" sz="1300" b="1" dirty="0" smtClean="0">
              <a:cs typeface="Arial" pitchFamily="34" charset="0"/>
            </a:endParaRPr>
          </a:p>
          <a:p>
            <a:pPr algn="ctr"/>
            <a:r>
              <a:rPr lang="fr-FR" sz="1300" b="1" dirty="0" smtClean="0">
                <a:cs typeface="Arial" pitchFamily="34" charset="0"/>
              </a:rPr>
              <a:t>Premier Séminaire National </a:t>
            </a:r>
          </a:p>
          <a:p>
            <a:pPr algn="ctr"/>
            <a:endParaRPr lang="fr-FR" sz="1200" dirty="0" smtClean="0"/>
          </a:p>
          <a:p>
            <a:pPr algn="ctr"/>
            <a:r>
              <a:rPr lang="fr-FR" sz="1600" b="1" dirty="0" smtClean="0">
                <a:solidFill>
                  <a:srgbClr val="C00000"/>
                </a:solidFill>
                <a:cs typeface="Arial" pitchFamily="34" charset="0"/>
              </a:rPr>
              <a:t>Biodiversité, Environnement </a:t>
            </a:r>
          </a:p>
          <a:p>
            <a:pPr algn="ctr"/>
            <a:r>
              <a:rPr lang="fr-FR" sz="1600" b="1" dirty="0" smtClean="0">
                <a:solidFill>
                  <a:srgbClr val="C00000"/>
                </a:solidFill>
                <a:cs typeface="Arial" pitchFamily="34" charset="0"/>
              </a:rPr>
              <a:t>et Sécurité Alimentaire</a:t>
            </a:r>
            <a:endParaRPr lang="fr-FR" sz="1200" b="1" dirty="0" smtClean="0">
              <a:solidFill>
                <a:srgbClr val="C00000"/>
              </a:solidFill>
              <a:cs typeface="Arial" pitchFamily="34" charset="0"/>
            </a:endParaRPr>
          </a:p>
          <a:p>
            <a:pPr algn="ctr"/>
            <a:endParaRPr lang="fr-FR" sz="1100" b="1" dirty="0" smtClean="0">
              <a:solidFill>
                <a:srgbClr val="C00000"/>
              </a:solidFill>
            </a:endParaRPr>
          </a:p>
          <a:p>
            <a:pPr algn="ctr"/>
            <a:r>
              <a:rPr lang="fr-FR" sz="1100" b="1" dirty="0" smtClean="0">
                <a:cs typeface="Arial" pitchFamily="34" charset="0"/>
              </a:rPr>
              <a:t>Les  20 et 21 Octobre 2015 </a:t>
            </a:r>
          </a:p>
        </p:txBody>
      </p:sp>
      <p:pic>
        <p:nvPicPr>
          <p:cNvPr id="5" name="Image 295"/>
          <p:cNvPicPr>
            <a:picLocks noChangeAspect="1" noChangeArrowheads="1"/>
          </p:cNvPicPr>
          <p:nvPr/>
        </p:nvPicPr>
        <p:blipFill>
          <a:blip r:embed="rId4" cstate="print"/>
          <a:srcRect r="78976" b="2052"/>
          <a:stretch>
            <a:fillRect/>
          </a:stretch>
        </p:blipFill>
        <p:spPr bwMode="auto">
          <a:xfrm>
            <a:off x="2428860" y="714356"/>
            <a:ext cx="683331" cy="452434"/>
          </a:xfrm>
          <a:prstGeom prst="rect">
            <a:avLst/>
          </a:prstGeom>
          <a:noFill/>
        </p:spPr>
      </p:pic>
      <p:pic>
        <p:nvPicPr>
          <p:cNvPr id="1026" name="Picture 2"/>
          <p:cNvPicPr>
            <a:picLocks noChangeAspect="1" noChangeArrowheads="1"/>
          </p:cNvPicPr>
          <p:nvPr/>
        </p:nvPicPr>
        <p:blipFill>
          <a:blip r:embed="rId5" cstate="print"/>
          <a:srcRect/>
          <a:stretch>
            <a:fillRect/>
          </a:stretch>
        </p:blipFill>
        <p:spPr bwMode="auto">
          <a:xfrm>
            <a:off x="467544" y="1513587"/>
            <a:ext cx="2448272" cy="9793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10" name="Groupe 9"/>
          <p:cNvGrpSpPr/>
          <p:nvPr/>
        </p:nvGrpSpPr>
        <p:grpSpPr>
          <a:xfrm>
            <a:off x="3786182" y="214290"/>
            <a:ext cx="1800200" cy="338554"/>
            <a:chOff x="3923928" y="188640"/>
            <a:chExt cx="1800200" cy="338554"/>
          </a:xfrm>
          <a:noFill/>
        </p:grpSpPr>
        <p:sp>
          <p:nvSpPr>
            <p:cNvPr id="7" name="Rectangle 6"/>
            <p:cNvSpPr/>
            <p:nvPr/>
          </p:nvSpPr>
          <p:spPr>
            <a:xfrm>
              <a:off x="3923928" y="188640"/>
              <a:ext cx="180020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283968" y="188640"/>
              <a:ext cx="1283034" cy="338554"/>
            </a:xfrm>
            <a:prstGeom prst="rect">
              <a:avLst/>
            </a:prstGeom>
            <a:grpFill/>
            <a:ln>
              <a:noFill/>
            </a:ln>
          </p:spPr>
          <p:txBody>
            <a:bodyPr wrap="square" rtlCol="0">
              <a:spAutoFit/>
            </a:bodyPr>
            <a:lstStyle/>
            <a:p>
              <a:r>
                <a:rPr lang="fr-FR" sz="1600" b="1" dirty="0" smtClean="0">
                  <a:solidFill>
                    <a:srgbClr val="C00000"/>
                  </a:solidFill>
                  <a:latin typeface="Arial" pitchFamily="34" charset="0"/>
                  <a:cs typeface="Arial" pitchFamily="34" charset="0"/>
                </a:rPr>
                <a:t>Objectifs </a:t>
              </a:r>
              <a:endParaRPr lang="fr-FR" sz="1600" b="1" dirty="0">
                <a:solidFill>
                  <a:srgbClr val="C00000"/>
                </a:solidFill>
                <a:latin typeface="Arial" pitchFamily="34" charset="0"/>
                <a:cs typeface="Arial" pitchFamily="34" charset="0"/>
              </a:endParaRPr>
            </a:p>
          </p:txBody>
        </p:sp>
      </p:grpSp>
      <p:grpSp>
        <p:nvGrpSpPr>
          <p:cNvPr id="11" name="Groupe 10"/>
          <p:cNvGrpSpPr/>
          <p:nvPr/>
        </p:nvGrpSpPr>
        <p:grpSpPr>
          <a:xfrm>
            <a:off x="3571868" y="4000504"/>
            <a:ext cx="1800200" cy="288032"/>
            <a:chOff x="3923928" y="188640"/>
            <a:chExt cx="1800200" cy="288032"/>
          </a:xfrm>
          <a:noFill/>
        </p:grpSpPr>
        <p:sp>
          <p:nvSpPr>
            <p:cNvPr id="12" name="Rectangle 11"/>
            <p:cNvSpPr/>
            <p:nvPr/>
          </p:nvSpPr>
          <p:spPr>
            <a:xfrm>
              <a:off x="3923928" y="188640"/>
              <a:ext cx="180020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283968" y="188640"/>
              <a:ext cx="1296144" cy="276999"/>
            </a:xfrm>
            <a:prstGeom prst="rect">
              <a:avLst/>
            </a:prstGeom>
            <a:grpFill/>
            <a:ln>
              <a:noFill/>
            </a:ln>
          </p:spPr>
          <p:txBody>
            <a:bodyPr wrap="square" rtlCol="0">
              <a:spAutoFit/>
            </a:bodyPr>
            <a:lstStyle/>
            <a:p>
              <a:r>
                <a:rPr lang="fr-FR" sz="1200" b="1" dirty="0" smtClean="0">
                  <a:solidFill>
                    <a:srgbClr val="C00000"/>
                  </a:solidFill>
                  <a:cs typeface="Arial" pitchFamily="34" charset="0"/>
                </a:rPr>
                <a:t>Thématiques:</a:t>
              </a:r>
              <a:endParaRPr lang="fr-FR" sz="1200" b="1" dirty="0">
                <a:solidFill>
                  <a:srgbClr val="C00000"/>
                </a:solidFill>
                <a:cs typeface="Arial" pitchFamily="34" charset="0"/>
              </a:endParaRPr>
            </a:p>
          </p:txBody>
        </p:sp>
      </p:grpSp>
      <p:sp>
        <p:nvSpPr>
          <p:cNvPr id="14" name="ZoneTexte 13"/>
          <p:cNvSpPr txBox="1"/>
          <p:nvPr/>
        </p:nvSpPr>
        <p:spPr>
          <a:xfrm>
            <a:off x="3286116" y="4385929"/>
            <a:ext cx="3024336" cy="240065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just"/>
            <a:r>
              <a:rPr lang="fr-FR" sz="1200" b="1" dirty="0" smtClean="0">
                <a:solidFill>
                  <a:srgbClr val="C00000"/>
                </a:solidFill>
                <a:cs typeface="Arial" pitchFamily="34" charset="0"/>
              </a:rPr>
              <a:t>Thème I: Biodiversité</a:t>
            </a:r>
            <a:r>
              <a:rPr lang="fr-FR" sz="1200" b="1" dirty="0" smtClean="0">
                <a:cs typeface="Arial" pitchFamily="34" charset="0"/>
              </a:rPr>
              <a:t> </a:t>
            </a:r>
          </a:p>
          <a:p>
            <a:pPr lvl="0" algn="just">
              <a:buFont typeface="Wingdings" pitchFamily="2" charset="2"/>
              <a:buChar char="ü"/>
            </a:pPr>
            <a:r>
              <a:rPr lang="fr-FR" sz="1000" b="1" dirty="0" smtClean="0">
                <a:cs typeface="Arial" pitchFamily="34" charset="0"/>
              </a:rPr>
              <a:t>Protection des ressources alimentaires;</a:t>
            </a:r>
          </a:p>
          <a:p>
            <a:pPr lvl="0" algn="just">
              <a:buFont typeface="Wingdings" pitchFamily="2" charset="2"/>
              <a:buChar char="ü"/>
            </a:pPr>
            <a:r>
              <a:rPr lang="fr-FR" sz="1000" b="1" dirty="0" smtClean="0">
                <a:cs typeface="Arial" pitchFamily="34" charset="0"/>
              </a:rPr>
              <a:t>Valorisation des ressources génétiques;</a:t>
            </a:r>
          </a:p>
          <a:p>
            <a:pPr lvl="0" algn="just"/>
            <a:endParaRPr lang="fr-FR" sz="1200" b="1" dirty="0" smtClean="0">
              <a:cs typeface="Arial" pitchFamily="34" charset="0"/>
            </a:endParaRPr>
          </a:p>
          <a:p>
            <a:pPr lvl="0" algn="just"/>
            <a:r>
              <a:rPr lang="fr-FR" sz="1200" b="1" dirty="0" smtClean="0">
                <a:solidFill>
                  <a:srgbClr val="C00000"/>
                </a:solidFill>
                <a:cs typeface="Arial" pitchFamily="34" charset="0"/>
              </a:rPr>
              <a:t>Thème II : Environnement</a:t>
            </a:r>
          </a:p>
          <a:p>
            <a:pPr lvl="0" algn="just">
              <a:buFont typeface="Wingdings" pitchFamily="2" charset="2"/>
              <a:buChar char="ü"/>
            </a:pPr>
            <a:r>
              <a:rPr lang="fr-FR" sz="1000" b="1" dirty="0" smtClean="0">
                <a:cs typeface="Arial" pitchFamily="34" charset="0"/>
              </a:rPr>
              <a:t>Protection de l’eau pour l’agriculture;</a:t>
            </a:r>
          </a:p>
          <a:p>
            <a:pPr lvl="0" algn="just">
              <a:buFont typeface="Wingdings" pitchFamily="2" charset="2"/>
              <a:buChar char="ü"/>
            </a:pPr>
            <a:r>
              <a:rPr lang="fr-FR" sz="1000" b="1" dirty="0" smtClean="0">
                <a:cs typeface="Arial" pitchFamily="34" charset="0"/>
              </a:rPr>
              <a:t>Impact de l’activité industrielle</a:t>
            </a:r>
          </a:p>
          <a:p>
            <a:pPr lvl="0" algn="just"/>
            <a:r>
              <a:rPr lang="fr-FR" sz="1000" b="1" dirty="0" smtClean="0">
                <a:cs typeface="Arial" pitchFamily="34" charset="0"/>
              </a:rPr>
              <a:t>    sur l’alimentation;</a:t>
            </a:r>
          </a:p>
          <a:p>
            <a:pPr lvl="0" algn="just"/>
            <a:endParaRPr lang="fr-FR" sz="1200" b="1" dirty="0" smtClean="0">
              <a:cs typeface="Arial" pitchFamily="34" charset="0"/>
            </a:endParaRPr>
          </a:p>
          <a:p>
            <a:pPr lvl="0" algn="just"/>
            <a:r>
              <a:rPr lang="fr-FR" sz="1200" b="1" dirty="0" smtClean="0">
                <a:solidFill>
                  <a:srgbClr val="C00000"/>
                </a:solidFill>
                <a:cs typeface="Arial" pitchFamily="34" charset="0"/>
              </a:rPr>
              <a:t>Thème III : Sécurité alimentaire</a:t>
            </a:r>
          </a:p>
          <a:p>
            <a:pPr lvl="0" algn="just">
              <a:buFont typeface="Wingdings" pitchFamily="2" charset="2"/>
              <a:buChar char="ü"/>
            </a:pPr>
            <a:r>
              <a:rPr lang="fr-FR" sz="1000" b="1" dirty="0" smtClean="0">
                <a:cs typeface="Arial" pitchFamily="34" charset="0"/>
              </a:rPr>
              <a:t>Valorisation des déchets et sous-    </a:t>
            </a:r>
          </a:p>
          <a:p>
            <a:pPr lvl="0" algn="just"/>
            <a:r>
              <a:rPr lang="fr-FR" sz="1000" b="1" dirty="0" smtClean="0">
                <a:cs typeface="Arial" pitchFamily="34" charset="0"/>
              </a:rPr>
              <a:t>  produits     alimentaire;</a:t>
            </a:r>
          </a:p>
          <a:p>
            <a:pPr lvl="0" algn="just">
              <a:buFont typeface="Wingdings" pitchFamily="2" charset="2"/>
              <a:buChar char="ü"/>
            </a:pPr>
            <a:r>
              <a:rPr lang="fr-FR" sz="1000" b="1" dirty="0" smtClean="0">
                <a:cs typeface="Arial" pitchFamily="34" charset="0"/>
              </a:rPr>
              <a:t>Alimentation humaine et santé;</a:t>
            </a:r>
          </a:p>
          <a:p>
            <a:pPr algn="just"/>
            <a:endParaRPr lang="fr-FR" sz="1000" dirty="0"/>
          </a:p>
        </p:txBody>
      </p:sp>
      <p:sp>
        <p:nvSpPr>
          <p:cNvPr id="15" name="ZoneTexte 14"/>
          <p:cNvSpPr txBox="1"/>
          <p:nvPr/>
        </p:nvSpPr>
        <p:spPr>
          <a:xfrm>
            <a:off x="6012160" y="116632"/>
            <a:ext cx="3131840" cy="6401753"/>
          </a:xfrm>
          <a:prstGeom prst="rect">
            <a:avLst/>
          </a:prstGeom>
          <a:noFill/>
        </p:spPr>
        <p:txBody>
          <a:bodyPr wrap="square" rtlCol="0">
            <a:spAutoFit/>
          </a:bodyPr>
          <a:lstStyle/>
          <a:p>
            <a:pPr algn="ctr"/>
            <a:r>
              <a:rPr lang="fr-FR" sz="1200" b="1" dirty="0" smtClean="0">
                <a:solidFill>
                  <a:srgbClr val="C00000"/>
                </a:solidFill>
              </a:rPr>
              <a:t>Présentation des résumés : </a:t>
            </a:r>
          </a:p>
          <a:p>
            <a:pPr>
              <a:lnSpc>
                <a:spcPct val="150000"/>
              </a:lnSpc>
              <a:buFont typeface="Arial" pitchFamily="34" charset="0"/>
              <a:buChar char="•"/>
            </a:pPr>
            <a:r>
              <a:rPr lang="fr-FR" sz="1000" b="1" dirty="0" smtClean="0"/>
              <a:t> Résumé en page A4, avec marges de 2,5 cm   (haut, bas, droite, gauche). </a:t>
            </a:r>
          </a:p>
          <a:p>
            <a:pPr>
              <a:lnSpc>
                <a:spcPct val="150000"/>
              </a:lnSpc>
              <a:buFont typeface="Arial" pitchFamily="34" charset="0"/>
              <a:buChar char="•"/>
            </a:pPr>
            <a:r>
              <a:rPr lang="fr-FR" sz="1000" b="1" dirty="0" smtClean="0"/>
              <a:t> Titre en gras, centré, police 12.</a:t>
            </a:r>
          </a:p>
          <a:p>
            <a:pPr>
              <a:lnSpc>
                <a:spcPct val="150000"/>
              </a:lnSpc>
              <a:buFont typeface="Arial" pitchFamily="34" charset="0"/>
              <a:buChar char="•"/>
            </a:pPr>
            <a:r>
              <a:rPr lang="fr-FR" sz="1000" b="1" dirty="0" smtClean="0"/>
              <a:t> Noms des auteurs : Police 12, le nom du communicant intervenant doit être souligné. </a:t>
            </a:r>
          </a:p>
          <a:p>
            <a:pPr>
              <a:lnSpc>
                <a:spcPct val="150000"/>
              </a:lnSpc>
              <a:buFont typeface="Arial" pitchFamily="34" charset="0"/>
              <a:buChar char="•"/>
            </a:pPr>
            <a:r>
              <a:rPr lang="fr-FR" sz="1000" b="1" dirty="0" smtClean="0"/>
              <a:t> Affiliation des auteurs : police 11 italique. </a:t>
            </a:r>
          </a:p>
          <a:p>
            <a:pPr>
              <a:lnSpc>
                <a:spcPct val="150000"/>
              </a:lnSpc>
              <a:buFont typeface="Arial" pitchFamily="34" charset="0"/>
              <a:buChar char="•"/>
            </a:pPr>
            <a:r>
              <a:rPr lang="fr-FR" sz="1000" b="1" dirty="0" smtClean="0"/>
              <a:t> Texte écrit en Times New Roman, police 12, interligne simple. </a:t>
            </a:r>
          </a:p>
          <a:p>
            <a:pPr>
              <a:lnSpc>
                <a:spcPct val="150000"/>
              </a:lnSpc>
              <a:buFont typeface="Arial" pitchFamily="34" charset="0"/>
              <a:buChar char="•"/>
            </a:pPr>
            <a:r>
              <a:rPr lang="fr-FR" sz="1000" b="1" dirty="0" smtClean="0"/>
              <a:t> Mots clés en bas du résumé, (6 au maximum). </a:t>
            </a:r>
          </a:p>
          <a:p>
            <a:pPr>
              <a:lnSpc>
                <a:spcPct val="150000"/>
              </a:lnSpc>
              <a:buFont typeface="Arial" pitchFamily="34" charset="0"/>
              <a:buChar char="•"/>
            </a:pPr>
            <a:r>
              <a:rPr lang="fr-FR" sz="1000" b="1" dirty="0" smtClean="0"/>
              <a:t> Le résumé doit comporter au maximum 500 mots.</a:t>
            </a:r>
          </a:p>
          <a:p>
            <a:pPr>
              <a:lnSpc>
                <a:spcPct val="150000"/>
              </a:lnSpc>
              <a:buFont typeface="Arial" pitchFamily="34" charset="0"/>
              <a:buChar char="•"/>
            </a:pPr>
            <a:r>
              <a:rPr lang="fr-FR" sz="1000" b="1" dirty="0" smtClean="0"/>
              <a:t> Langues : Français ou anglais.</a:t>
            </a:r>
          </a:p>
          <a:p>
            <a:r>
              <a:rPr lang="fr-FR" sz="1000" b="1" dirty="0" smtClean="0"/>
              <a:t> </a:t>
            </a:r>
          </a:p>
          <a:p>
            <a:pPr algn="ctr"/>
            <a:r>
              <a:rPr lang="fr-FR" sz="1000" b="1" dirty="0" smtClean="0"/>
              <a:t> Adresse de correspondance: </a:t>
            </a:r>
          </a:p>
          <a:p>
            <a:pPr algn="ctr"/>
            <a:r>
              <a:rPr lang="fr-FR" sz="1000" b="1" dirty="0" smtClean="0"/>
              <a:t>E-mail : </a:t>
            </a:r>
            <a:r>
              <a:rPr lang="fr-FR" sz="1000" b="1" dirty="0" smtClean="0">
                <a:solidFill>
                  <a:srgbClr val="0000CC"/>
                </a:solidFill>
                <a:hlinkClick r:id="rId6"/>
              </a:rPr>
              <a:t>bioseclrta2015@yahoo.fr</a:t>
            </a:r>
            <a:endParaRPr lang="fr-FR" sz="1000" b="1" dirty="0" smtClean="0">
              <a:solidFill>
                <a:srgbClr val="0000CC"/>
              </a:solidFill>
            </a:endParaRPr>
          </a:p>
          <a:p>
            <a:pPr algn="ctr"/>
            <a:r>
              <a:rPr lang="fr-FR" sz="1000" b="1" dirty="0" smtClean="0">
                <a:solidFill>
                  <a:srgbClr val="0000CC"/>
                </a:solidFill>
              </a:rPr>
              <a:t>            </a:t>
            </a:r>
            <a:r>
              <a:rPr lang="fr-FR" sz="1000" b="1" u="sng" dirty="0" smtClean="0">
                <a:solidFill>
                  <a:srgbClr val="0000CC"/>
                </a:solidFill>
              </a:rPr>
              <a:t>  </a:t>
            </a:r>
            <a:r>
              <a:rPr lang="fr-FR" sz="1000" b="1" u="sng" dirty="0" smtClean="0">
                <a:solidFill>
                  <a:srgbClr val="0000CC"/>
                </a:solidFill>
                <a:hlinkClick r:id="rId7"/>
              </a:rPr>
              <a:t>bioseclrta2015@umbb.dz</a:t>
            </a:r>
            <a:endParaRPr lang="fr-FR" sz="1000" b="1" u="sng" dirty="0" smtClean="0">
              <a:solidFill>
                <a:srgbClr val="0000CC"/>
              </a:solidFill>
            </a:endParaRPr>
          </a:p>
          <a:p>
            <a:pPr algn="ctr"/>
            <a:endParaRPr lang="fr-FR" sz="1000" b="1" u="sng" dirty="0" smtClean="0">
              <a:solidFill>
                <a:srgbClr val="0000CC"/>
              </a:solidFill>
            </a:endParaRPr>
          </a:p>
          <a:p>
            <a:r>
              <a:rPr lang="fr-FR" sz="1000" b="1" dirty="0" smtClean="0"/>
              <a:t>                   Tél/fax: 024.91.11.16</a:t>
            </a:r>
          </a:p>
          <a:p>
            <a:pPr algn="ctr"/>
            <a:endParaRPr lang="fr-FR" sz="1000" b="1" dirty="0" smtClean="0"/>
          </a:p>
          <a:p>
            <a:pPr algn="ctr"/>
            <a:endParaRPr lang="fr-FR" sz="1000" b="1" dirty="0" smtClean="0"/>
          </a:p>
          <a:p>
            <a:pPr algn="ctr"/>
            <a:endParaRPr lang="fr-FR" sz="1000" b="1" dirty="0" smtClean="0"/>
          </a:p>
          <a:p>
            <a:pPr algn="ctr"/>
            <a:endParaRPr lang="fr-FR" sz="1000" b="1" dirty="0" smtClean="0"/>
          </a:p>
          <a:p>
            <a:pPr algn="ctr"/>
            <a:r>
              <a:rPr lang="fr-FR" sz="1200" b="1" dirty="0" smtClean="0">
                <a:solidFill>
                  <a:srgbClr val="C00000"/>
                </a:solidFill>
              </a:rPr>
              <a:t>Dates à retenir :</a:t>
            </a:r>
            <a:r>
              <a:rPr lang="fr-FR" sz="1200" b="1" i="1" dirty="0" smtClean="0">
                <a:solidFill>
                  <a:srgbClr val="C00000"/>
                </a:solidFill>
              </a:rPr>
              <a:t> </a:t>
            </a:r>
          </a:p>
          <a:p>
            <a:pPr algn="ctr">
              <a:lnSpc>
                <a:spcPct val="150000"/>
              </a:lnSpc>
            </a:pPr>
            <a:r>
              <a:rPr lang="fr-FR" sz="1000" b="1" smtClean="0"/>
              <a:t>Date </a:t>
            </a:r>
            <a:r>
              <a:rPr lang="fr-FR" sz="1000" b="1" dirty="0" smtClean="0"/>
              <a:t>limite d’envoi des résumés et fiches de participations :  </a:t>
            </a:r>
            <a:r>
              <a:rPr lang="fr-FR" sz="1000" b="1" strike="sngStrike" dirty="0" smtClean="0">
                <a:solidFill>
                  <a:srgbClr val="0000CC"/>
                </a:solidFill>
                <a:cs typeface="Times New Roman" pitchFamily="18" charset="0"/>
              </a:rPr>
              <a:t>15/03/2015</a:t>
            </a:r>
            <a:r>
              <a:rPr lang="fr-FR" sz="1000" b="1" strike="sngStrike" dirty="0" smtClean="0">
                <a:solidFill>
                  <a:srgbClr val="0000CC"/>
                </a:solidFill>
              </a:rPr>
              <a:t> </a:t>
            </a:r>
            <a:r>
              <a:rPr lang="fr-FR" sz="1000" b="1" dirty="0" smtClean="0">
                <a:solidFill>
                  <a:srgbClr val="0000CC"/>
                </a:solidFill>
              </a:rPr>
              <a:t> </a:t>
            </a:r>
            <a:r>
              <a:rPr lang="fr-FR" sz="1000" b="1" dirty="0" smtClean="0"/>
              <a:t>    </a:t>
            </a:r>
            <a:r>
              <a:rPr lang="fr-FR" sz="1000" b="1" dirty="0" smtClean="0">
                <a:solidFill>
                  <a:srgbClr val="FF0000"/>
                </a:solidFill>
              </a:rPr>
              <a:t>1</a:t>
            </a:r>
            <a:r>
              <a:rPr lang="fr-FR" sz="1000" b="1" baseline="30000" dirty="0" smtClean="0">
                <a:solidFill>
                  <a:srgbClr val="FF0000"/>
                </a:solidFill>
              </a:rPr>
              <a:t>er</a:t>
            </a:r>
            <a:r>
              <a:rPr lang="fr-FR" sz="1000" b="1" dirty="0" smtClean="0">
                <a:solidFill>
                  <a:srgbClr val="FF0000"/>
                </a:solidFill>
              </a:rPr>
              <a:t> Juin 2015</a:t>
            </a:r>
            <a:r>
              <a:rPr lang="fr-FR" sz="1000" b="1" dirty="0" smtClean="0"/>
              <a:t>     </a:t>
            </a:r>
          </a:p>
          <a:p>
            <a:pPr algn="ctr">
              <a:lnSpc>
                <a:spcPct val="150000"/>
              </a:lnSpc>
            </a:pPr>
            <a:r>
              <a:rPr lang="fr-FR" sz="1000" b="1" dirty="0" smtClean="0"/>
              <a:t>Notification d’acceptation : </a:t>
            </a:r>
            <a:r>
              <a:rPr lang="fr-FR" sz="1000" b="1" strike="sngStrike" dirty="0" smtClean="0">
                <a:solidFill>
                  <a:srgbClr val="0000CC"/>
                </a:solidFill>
                <a:cs typeface="Times New Roman" pitchFamily="18" charset="0"/>
              </a:rPr>
              <a:t>28/04/2015</a:t>
            </a:r>
            <a:r>
              <a:rPr lang="fr-FR" sz="1000" b="1" dirty="0" smtClean="0"/>
              <a:t>   </a:t>
            </a:r>
          </a:p>
          <a:p>
            <a:pPr algn="ctr">
              <a:lnSpc>
                <a:spcPct val="150000"/>
              </a:lnSpc>
            </a:pPr>
            <a:r>
              <a:rPr lang="fr-FR" sz="1000" b="1" dirty="0" smtClean="0"/>
              <a:t> </a:t>
            </a:r>
            <a:r>
              <a:rPr lang="fr-FR" sz="1000" b="1" dirty="0" smtClean="0">
                <a:solidFill>
                  <a:srgbClr val="FF0000"/>
                </a:solidFill>
              </a:rPr>
              <a:t>à partir du 1</a:t>
            </a:r>
            <a:r>
              <a:rPr lang="fr-FR" sz="1000" b="1" baseline="30000" dirty="0" smtClean="0">
                <a:solidFill>
                  <a:srgbClr val="FF0000"/>
                </a:solidFill>
              </a:rPr>
              <a:t>er</a:t>
            </a:r>
            <a:r>
              <a:rPr lang="fr-FR" sz="1000" b="1" dirty="0" smtClean="0">
                <a:solidFill>
                  <a:srgbClr val="FF0000"/>
                </a:solidFill>
              </a:rPr>
              <a:t> avril 2015</a:t>
            </a:r>
            <a:endParaRPr lang="fr-FR" sz="1000" b="1" dirty="0" smtClean="0"/>
          </a:p>
          <a:p>
            <a:pPr algn="ctr">
              <a:lnSpc>
                <a:spcPct val="150000"/>
              </a:lnSpc>
            </a:pPr>
            <a:r>
              <a:rPr lang="fr-FR" sz="1000" b="1" dirty="0" smtClean="0"/>
              <a:t>Confirmation de participation: </a:t>
            </a:r>
            <a:r>
              <a:rPr lang="fr-FR" sz="1000" b="1" strike="sngStrike" dirty="0" smtClean="0">
                <a:solidFill>
                  <a:srgbClr val="0000CC"/>
                </a:solidFill>
                <a:cs typeface="Times New Roman" pitchFamily="18" charset="0"/>
              </a:rPr>
              <a:t>15/05/2015</a:t>
            </a:r>
            <a:r>
              <a:rPr lang="fr-FR" sz="1000" b="1" dirty="0" smtClean="0">
                <a:solidFill>
                  <a:srgbClr val="0000CC"/>
                </a:solidFill>
                <a:cs typeface="Times New Roman" pitchFamily="18" charset="0"/>
              </a:rPr>
              <a:t> </a:t>
            </a:r>
          </a:p>
          <a:p>
            <a:pPr algn="ctr">
              <a:lnSpc>
                <a:spcPct val="150000"/>
              </a:lnSpc>
            </a:pPr>
            <a:r>
              <a:rPr lang="fr-FR" sz="1000" b="1" dirty="0" smtClean="0">
                <a:solidFill>
                  <a:srgbClr val="FF0000"/>
                </a:solidFill>
                <a:cs typeface="Times New Roman" pitchFamily="18" charset="0"/>
              </a:rPr>
              <a:t> 15/09/2015</a:t>
            </a:r>
            <a:endParaRPr lang="fr-FR" sz="1000" b="1" strike="sngStrike" dirty="0" smtClean="0">
              <a:solidFill>
                <a:srgbClr val="0000CC"/>
              </a:solidFill>
              <a:cs typeface="Times New Roman" pitchFamily="18" charset="0"/>
            </a:endParaRPr>
          </a:p>
          <a:p>
            <a:pPr algn="ctr">
              <a:lnSpc>
                <a:spcPct val="150000"/>
              </a:lnSpc>
            </a:pPr>
            <a:r>
              <a:rPr lang="fr-FR" sz="1000" b="1" dirty="0" smtClean="0"/>
              <a:t> Date du séminaire: </a:t>
            </a:r>
            <a:r>
              <a:rPr lang="fr-FR" sz="1200" b="1" dirty="0" smtClean="0">
                <a:solidFill>
                  <a:srgbClr val="FF0000"/>
                </a:solidFill>
                <a:cs typeface="Times New Roman" pitchFamily="18" charset="0"/>
              </a:rPr>
              <a:t>20 - 21/10/2015</a:t>
            </a:r>
          </a:p>
          <a:p>
            <a:endParaRPr lang="fr-FR" sz="1000" dirty="0"/>
          </a:p>
        </p:txBody>
      </p:sp>
      <p:pic>
        <p:nvPicPr>
          <p:cNvPr id="187396" name="Picture 4" descr="http://jeanvincentplace.eelv.fr/wp-content/blogs.dir/150/files/2014/06/biodiv.jpg"/>
          <p:cNvPicPr>
            <a:picLocks noChangeAspect="1" noChangeArrowheads="1"/>
          </p:cNvPicPr>
          <p:nvPr/>
        </p:nvPicPr>
        <p:blipFill rotWithShape="1">
          <a:blip r:embed="rId8" cstate="print"/>
          <a:srcRect l="22734" r="22567"/>
          <a:stretch/>
        </p:blipFill>
        <p:spPr bwMode="auto">
          <a:xfrm>
            <a:off x="1094432" y="5229200"/>
            <a:ext cx="1194496" cy="1171062"/>
          </a:xfrm>
          <a:prstGeom prst="rect">
            <a:avLst/>
          </a:prstGeom>
          <a:noFill/>
        </p:spPr>
      </p:pic>
      <p:sp>
        <p:nvSpPr>
          <p:cNvPr id="16" name="ZoneTexte 15"/>
          <p:cNvSpPr txBox="1"/>
          <p:nvPr/>
        </p:nvSpPr>
        <p:spPr>
          <a:xfrm>
            <a:off x="3357554" y="476672"/>
            <a:ext cx="2643206" cy="3444404"/>
          </a:xfrm>
          <a:prstGeom prst="rect">
            <a:avLst/>
          </a:prstGeom>
          <a:noFill/>
        </p:spPr>
        <p:txBody>
          <a:bodyPr wrap="square" rtlCol="0">
            <a:spAutoFit/>
          </a:bodyPr>
          <a:lstStyle/>
          <a:p>
            <a:pPr algn="just">
              <a:lnSpc>
                <a:spcPct val="115000"/>
              </a:lnSpc>
              <a:spcAft>
                <a:spcPts val="1800"/>
              </a:spcAft>
            </a:pPr>
            <a:r>
              <a:rPr lang="fr-FR" sz="1000" b="1" dirty="0" smtClean="0">
                <a:solidFill>
                  <a:srgbClr val="000000"/>
                </a:solidFill>
                <a:cs typeface="Times New Roman" pitchFamily="18" charset="0"/>
              </a:rPr>
              <a:t>L’homme est aujourd’hui face à une situation inédite, il doit redéfinir </a:t>
            </a:r>
            <a:r>
              <a:rPr lang="fr-FR" sz="1000" b="1" dirty="0" smtClean="0">
                <a:cs typeface="Times New Roman" pitchFamily="18" charset="0"/>
              </a:rPr>
              <a:t>s</a:t>
            </a:r>
            <a:r>
              <a:rPr lang="fr-FR" sz="1000" b="1" dirty="0" smtClean="0">
                <a:solidFill>
                  <a:srgbClr val="000000"/>
                </a:solidFill>
                <a:cs typeface="Times New Roman" pitchFamily="18" charset="0"/>
              </a:rPr>
              <a:t>es priorités pour continuer à bénéficier des richesses de la terre. </a:t>
            </a:r>
            <a:r>
              <a:rPr lang="fr-FR" sz="1000" b="1" dirty="0" smtClean="0">
                <a:cs typeface="Times New Roman" pitchFamily="18" charset="0"/>
              </a:rPr>
              <a:t>Il s’avère donc urgent de mettre en place une stratégie de sécurité alimentaire basée sur l’exploitation rationnelle des ressources animales et végétales afin d’assurer un régime alimentaire sain et riche en nutriments. Cette manœuvre doit s’inscrire dans la vision globale du développement durable qui se doit d’assurer un niveau élevé de la biodiversité ; source mère des ressources alimentaires.</a:t>
            </a:r>
            <a:r>
              <a:rPr lang="fr-FR" sz="1000" b="1" dirty="0" smtClean="0">
                <a:solidFill>
                  <a:srgbClr val="000000"/>
                </a:solidFill>
                <a:cs typeface="Times New Roman" pitchFamily="18" charset="0"/>
              </a:rPr>
              <a:t> </a:t>
            </a:r>
            <a:r>
              <a:rPr lang="fr-FR" sz="1000" b="1" dirty="0" smtClean="0">
                <a:cs typeface="Times New Roman" pitchFamily="18" charset="0"/>
              </a:rPr>
              <a:t>Ce séminaire se veut un forum de dialogue et d’échange entre les chercheurs de différentes disciplines, qui œuvrent tous pour trouver des solutions pertinentes aux problèmes actuels liés à l’assurance de la sécurité alimentaire sans exercer de pression sur notre planète. </a:t>
            </a:r>
            <a:endParaRPr lang="fr-FR" sz="1100" dirty="0">
              <a:ea typeface="Calibri" pitchFamily="34" charset="0"/>
              <a:cs typeface="Times New Roman" pitchFamily="18" charset="0"/>
            </a:endParaRPr>
          </a:p>
        </p:txBody>
      </p:sp>
      <p:pic>
        <p:nvPicPr>
          <p:cNvPr id="17" name="Image 16"/>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85721" y="714356"/>
            <a:ext cx="571503" cy="500066"/>
          </a:xfrm>
          <a:prstGeom prst="rect">
            <a:avLst/>
          </a:prstGeom>
          <a:noFill/>
          <a:ln>
            <a:noFill/>
          </a:ln>
        </p:spPr>
      </p:pic>
      <p:pic>
        <p:nvPicPr>
          <p:cNvPr id="18" name="Image 17"/>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85720" y="714356"/>
            <a:ext cx="571503" cy="50006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9"/>
          <p:cNvPicPr>
            <a:picLocks noChangeAspect="1" noChangeArrowheads="1"/>
          </p:cNvPicPr>
          <p:nvPr/>
        </p:nvPicPr>
        <p:blipFill>
          <a:blip r:embed="rId2" cstate="print">
            <a:lum bright="36000" contrast="-32000"/>
          </a:blip>
          <a:srcRect/>
          <a:stretch>
            <a:fillRect/>
          </a:stretch>
        </p:blipFill>
        <p:spPr bwMode="auto">
          <a:xfrm>
            <a:off x="0" y="-57150"/>
            <a:ext cx="9144000" cy="6858000"/>
          </a:xfrm>
          <a:prstGeom prst="rect">
            <a:avLst/>
          </a:prstGeom>
          <a:noFill/>
          <a:ln w="9525">
            <a:noFill/>
            <a:miter lim="800000"/>
            <a:headEnd/>
            <a:tailEnd/>
          </a:ln>
        </p:spPr>
      </p:pic>
      <p:sp>
        <p:nvSpPr>
          <p:cNvPr id="4" name="ZoneTexte 3"/>
          <p:cNvSpPr txBox="1"/>
          <p:nvPr/>
        </p:nvSpPr>
        <p:spPr>
          <a:xfrm>
            <a:off x="1331640" y="-99392"/>
            <a:ext cx="6330658" cy="738664"/>
          </a:xfrm>
          <a:prstGeom prst="rect">
            <a:avLst/>
          </a:prstGeom>
          <a:noFill/>
        </p:spPr>
        <p:txBody>
          <a:bodyPr wrap="square" rtlCol="0">
            <a:spAutoFit/>
          </a:bodyPr>
          <a:lstStyle/>
          <a:p>
            <a:r>
              <a:rPr lang="fr-FR" sz="1200" b="1" dirty="0" smtClean="0">
                <a:solidFill>
                  <a:srgbClr val="C00000"/>
                </a:solidFill>
                <a:latin typeface="Constantia" pitchFamily="18" charset="0"/>
              </a:rPr>
              <a:t>      </a:t>
            </a:r>
            <a:r>
              <a:rPr lang="fr-FR" sz="1200" b="1" dirty="0" smtClean="0">
                <a:solidFill>
                  <a:srgbClr val="C00000"/>
                </a:solidFill>
              </a:rPr>
              <a:t>Présidente d’honneur : </a:t>
            </a:r>
            <a:r>
              <a:rPr lang="fr-FR" sz="1000" b="1" dirty="0" smtClean="0"/>
              <a:t>Professeur </a:t>
            </a:r>
            <a:r>
              <a:rPr lang="fr-FR" sz="1000" b="1" dirty="0" err="1" smtClean="0"/>
              <a:t>Ouiza</a:t>
            </a:r>
            <a:r>
              <a:rPr lang="fr-FR" sz="1000" b="1" dirty="0" smtClean="0"/>
              <a:t> CHERIFI : Recteur de l’Université M’</a:t>
            </a:r>
            <a:r>
              <a:rPr lang="fr-FR" sz="1000" b="1" dirty="0" err="1" smtClean="0"/>
              <a:t>hamed</a:t>
            </a:r>
            <a:r>
              <a:rPr lang="fr-FR" sz="1000" b="1" dirty="0" smtClean="0"/>
              <a:t> </a:t>
            </a:r>
            <a:r>
              <a:rPr lang="fr-FR" sz="1000" b="1" dirty="0" err="1" smtClean="0"/>
              <a:t>Bougara</a:t>
            </a:r>
            <a:r>
              <a:rPr lang="fr-FR" sz="1000" b="1" dirty="0" smtClean="0"/>
              <a:t> Boumerdes</a:t>
            </a:r>
          </a:p>
          <a:p>
            <a:pPr algn="ctr"/>
            <a:r>
              <a:rPr lang="fr-FR" sz="1000" b="1" dirty="0" smtClean="0"/>
              <a:t> Président du séminaire: Mr. BOUKHIAR </a:t>
            </a:r>
            <a:r>
              <a:rPr lang="fr-FR" sz="1000" b="1" dirty="0" err="1" smtClean="0"/>
              <a:t>Aissa</a:t>
            </a:r>
            <a:endParaRPr lang="fr-FR" sz="1000" b="1" dirty="0" smtClean="0"/>
          </a:p>
          <a:p>
            <a:pPr algn="ctr"/>
            <a:r>
              <a:rPr lang="fr-FR" sz="1000" b="1" dirty="0" smtClean="0"/>
              <a:t>Vice président du séminaire 1: Mr. DELLECI Kamel</a:t>
            </a:r>
          </a:p>
          <a:p>
            <a:pPr algn="ctr"/>
            <a:r>
              <a:rPr lang="fr-FR" sz="1000" b="1" dirty="0" smtClean="0"/>
              <a:t>Vice président du séminaire 2 : BOUGHRARA Saliha</a:t>
            </a:r>
          </a:p>
        </p:txBody>
      </p:sp>
      <p:grpSp>
        <p:nvGrpSpPr>
          <p:cNvPr id="2" name="Groupe 9"/>
          <p:cNvGrpSpPr/>
          <p:nvPr/>
        </p:nvGrpSpPr>
        <p:grpSpPr>
          <a:xfrm>
            <a:off x="251520" y="548680"/>
            <a:ext cx="1800200" cy="288032"/>
            <a:chOff x="3923928" y="188640"/>
            <a:chExt cx="1800200" cy="288032"/>
          </a:xfrm>
        </p:grpSpPr>
        <p:sp>
          <p:nvSpPr>
            <p:cNvPr id="7" name="Rectangle 6"/>
            <p:cNvSpPr/>
            <p:nvPr/>
          </p:nvSpPr>
          <p:spPr>
            <a:xfrm>
              <a:off x="3923928" y="188640"/>
              <a:ext cx="1800200" cy="28803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itchFamily="34" charset="0"/>
                <a:cs typeface="Arial" pitchFamily="34" charset="0"/>
              </a:endParaRPr>
            </a:p>
          </p:txBody>
        </p:sp>
        <p:sp>
          <p:nvSpPr>
            <p:cNvPr id="8" name="ZoneTexte 7"/>
            <p:cNvSpPr txBox="1"/>
            <p:nvPr/>
          </p:nvSpPr>
          <p:spPr>
            <a:xfrm>
              <a:off x="3923928" y="188640"/>
              <a:ext cx="1728192" cy="276999"/>
            </a:xfrm>
            <a:prstGeom prst="rect">
              <a:avLst/>
            </a:prstGeom>
            <a:noFill/>
          </p:spPr>
          <p:txBody>
            <a:bodyPr wrap="square" rtlCol="0">
              <a:spAutoFit/>
            </a:bodyPr>
            <a:lstStyle/>
            <a:p>
              <a:r>
                <a:rPr lang="fr-FR" sz="1200" dirty="0" smtClean="0">
                  <a:latin typeface="Arial" pitchFamily="34" charset="0"/>
                  <a:cs typeface="Arial" pitchFamily="34" charset="0"/>
                </a:rPr>
                <a:t>Comité d’Organisation</a:t>
              </a:r>
              <a:endParaRPr lang="fr-FR" sz="1200" dirty="0">
                <a:latin typeface="Arial" pitchFamily="34" charset="0"/>
                <a:cs typeface="Arial" pitchFamily="34" charset="0"/>
              </a:endParaRPr>
            </a:p>
          </p:txBody>
        </p:sp>
      </p:grpSp>
      <p:grpSp>
        <p:nvGrpSpPr>
          <p:cNvPr id="3" name="Groupe 10"/>
          <p:cNvGrpSpPr/>
          <p:nvPr/>
        </p:nvGrpSpPr>
        <p:grpSpPr>
          <a:xfrm>
            <a:off x="3347864" y="620688"/>
            <a:ext cx="2088232" cy="288032"/>
            <a:chOff x="3923928" y="188640"/>
            <a:chExt cx="2088232" cy="288032"/>
          </a:xfrm>
        </p:grpSpPr>
        <p:sp>
          <p:nvSpPr>
            <p:cNvPr id="12" name="Rectangle 11"/>
            <p:cNvSpPr/>
            <p:nvPr/>
          </p:nvSpPr>
          <p:spPr>
            <a:xfrm>
              <a:off x="3923928" y="188640"/>
              <a:ext cx="1800200" cy="28803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3995936" y="188640"/>
              <a:ext cx="2016224" cy="276999"/>
            </a:xfrm>
            <a:prstGeom prst="rect">
              <a:avLst/>
            </a:prstGeom>
            <a:noFill/>
          </p:spPr>
          <p:txBody>
            <a:bodyPr wrap="square" rtlCol="0">
              <a:spAutoFit/>
            </a:bodyPr>
            <a:lstStyle/>
            <a:p>
              <a:r>
                <a:rPr lang="fr-FR" sz="1200" dirty="0" smtClean="0">
                  <a:latin typeface="Arial" pitchFamily="34" charset="0"/>
                  <a:cs typeface="Arial" pitchFamily="34" charset="0"/>
                </a:rPr>
                <a:t>Comité Scientifique</a:t>
              </a:r>
              <a:endParaRPr lang="fr-FR" sz="1200" dirty="0">
                <a:latin typeface="Arial" pitchFamily="34" charset="0"/>
                <a:cs typeface="Arial" pitchFamily="34" charset="0"/>
              </a:endParaRPr>
            </a:p>
          </p:txBody>
        </p:sp>
      </p:grpSp>
      <p:sp>
        <p:nvSpPr>
          <p:cNvPr id="14" name="ZoneTexte 13"/>
          <p:cNvSpPr txBox="1"/>
          <p:nvPr/>
        </p:nvSpPr>
        <p:spPr>
          <a:xfrm>
            <a:off x="142844" y="892338"/>
            <a:ext cx="2556948" cy="5940088"/>
          </a:xfrm>
          <a:prstGeom prst="rect">
            <a:avLst/>
          </a:prstGeom>
          <a:noFill/>
          <a:ln>
            <a:solidFill>
              <a:schemeClr val="tx1"/>
            </a:solidFill>
            <a:prstDash val="sysDash"/>
          </a:ln>
        </p:spPr>
        <p:txBody>
          <a:bodyPr wrap="square" rtlCol="0">
            <a:spAutoFit/>
          </a:bodyPr>
          <a:lstStyle/>
          <a:p>
            <a:pPr lvl="0"/>
            <a:r>
              <a:rPr lang="fr-FR" sz="1000" b="1" dirty="0" smtClean="0">
                <a:latin typeface="Constantia" pitchFamily="18" charset="0"/>
              </a:rPr>
              <a:t>Président : </a:t>
            </a:r>
          </a:p>
          <a:p>
            <a:pPr indent="9525">
              <a:tabLst>
                <a:tab pos="180975" algn="l"/>
              </a:tabLst>
            </a:pPr>
            <a:r>
              <a:rPr lang="fr-FR" sz="1000" dirty="0">
                <a:latin typeface="Constantia" pitchFamily="18" charset="0"/>
              </a:rPr>
              <a:t>- </a:t>
            </a:r>
            <a:r>
              <a:rPr lang="fr-FR" sz="1000" dirty="0" smtClean="0">
                <a:latin typeface="Constantia" pitchFamily="18" charset="0"/>
              </a:rPr>
              <a:t>ZIDANI </a:t>
            </a:r>
            <a:r>
              <a:rPr lang="fr-FR" sz="1000" dirty="0">
                <a:latin typeface="Constantia" pitchFamily="18" charset="0"/>
              </a:rPr>
              <a:t>Sofiane : </a:t>
            </a:r>
            <a:r>
              <a:rPr lang="fr-FR" sz="1000" dirty="0" smtClean="0">
                <a:latin typeface="Constantia" pitchFamily="18" charset="0"/>
              </a:rPr>
              <a:t>FSI-UMBB</a:t>
            </a:r>
          </a:p>
          <a:p>
            <a:pPr lvl="0" indent="9525">
              <a:tabLst>
                <a:tab pos="180975" algn="l"/>
              </a:tabLst>
            </a:pPr>
            <a:endParaRPr lang="fr-FR" sz="1000" b="1" dirty="0" smtClean="0">
              <a:latin typeface="Constantia" pitchFamily="18" charset="0"/>
            </a:endParaRPr>
          </a:p>
          <a:p>
            <a:pPr lvl="0" indent="9525">
              <a:tabLst>
                <a:tab pos="180975" algn="l"/>
              </a:tabLst>
            </a:pPr>
            <a:r>
              <a:rPr lang="fr-FR" sz="1000" b="1" dirty="0" smtClean="0">
                <a:latin typeface="Constantia" pitchFamily="18" charset="0"/>
              </a:rPr>
              <a:t>Coordonnateur</a:t>
            </a:r>
            <a:r>
              <a:rPr lang="fr-FR" sz="1000" b="1" dirty="0">
                <a:latin typeface="Constantia" pitchFamily="18" charset="0"/>
              </a:rPr>
              <a:t>: </a:t>
            </a:r>
            <a:endParaRPr lang="fr-FR" sz="1000" b="1" dirty="0" smtClean="0">
              <a:latin typeface="Constantia" pitchFamily="18" charset="0"/>
            </a:endParaRPr>
          </a:p>
          <a:p>
            <a:pPr lvl="0" indent="9525">
              <a:buFontTx/>
              <a:buChar char="-"/>
              <a:tabLst>
                <a:tab pos="180975" algn="l"/>
              </a:tabLst>
            </a:pPr>
            <a:r>
              <a:rPr lang="fr-FR" sz="1000" dirty="0" smtClean="0">
                <a:latin typeface="Constantia" pitchFamily="18" charset="0"/>
              </a:rPr>
              <a:t>HADERBACHE </a:t>
            </a:r>
            <a:r>
              <a:rPr lang="fr-FR" sz="1000" dirty="0">
                <a:latin typeface="Constantia" pitchFamily="18" charset="0"/>
              </a:rPr>
              <a:t>Latifa : FSI-UMBB </a:t>
            </a:r>
            <a:endParaRPr lang="fr-FR" sz="1000" dirty="0" smtClean="0">
              <a:latin typeface="Constantia" pitchFamily="18" charset="0"/>
            </a:endParaRPr>
          </a:p>
          <a:p>
            <a:pPr lvl="0" indent="9525">
              <a:tabLst>
                <a:tab pos="180975" algn="l"/>
              </a:tabLst>
            </a:pPr>
            <a:endParaRPr lang="fr-FR" sz="1000" b="1" dirty="0" smtClean="0">
              <a:latin typeface="Constantia" pitchFamily="18" charset="0"/>
            </a:endParaRPr>
          </a:p>
          <a:p>
            <a:pPr lvl="0" indent="9525">
              <a:tabLst>
                <a:tab pos="180975" algn="l"/>
              </a:tabLst>
            </a:pPr>
            <a:r>
              <a:rPr lang="fr-FR" sz="1000" b="1" dirty="0" smtClean="0">
                <a:latin typeface="Constantia" pitchFamily="18" charset="0"/>
              </a:rPr>
              <a:t>Membres: </a:t>
            </a:r>
          </a:p>
          <a:p>
            <a:pPr indent="9525">
              <a:buFontTx/>
              <a:buChar char="-"/>
              <a:tabLst>
                <a:tab pos="180975" algn="l"/>
              </a:tabLst>
            </a:pPr>
            <a:r>
              <a:rPr lang="fr-FR" sz="1000" dirty="0" smtClean="0">
                <a:latin typeface="Constantia" pitchFamily="18" charset="0"/>
              </a:rPr>
              <a:t>LOUHAB  </a:t>
            </a:r>
            <a:r>
              <a:rPr lang="fr-FR" sz="1000" dirty="0" err="1" smtClean="0">
                <a:latin typeface="Constantia" pitchFamily="18" charset="0"/>
              </a:rPr>
              <a:t>Krim</a:t>
            </a:r>
            <a:r>
              <a:rPr lang="fr-FR" sz="1000" dirty="0" smtClean="0">
                <a:latin typeface="Constantia" pitchFamily="18" charset="0"/>
              </a:rPr>
              <a:t> : LRTA-FSI-UMBB</a:t>
            </a:r>
          </a:p>
          <a:p>
            <a:pPr indent="9525">
              <a:buFontTx/>
              <a:buChar char="-"/>
              <a:tabLst>
                <a:tab pos="180975" algn="l"/>
              </a:tabLst>
            </a:pPr>
            <a:r>
              <a:rPr lang="fr-FR" sz="1000" dirty="0" smtClean="0">
                <a:latin typeface="Constantia" pitchFamily="18" charset="0"/>
              </a:rPr>
              <a:t> MEBARKI </a:t>
            </a:r>
            <a:r>
              <a:rPr lang="fr-FR" sz="1000" dirty="0" err="1" smtClean="0">
                <a:latin typeface="Constantia" pitchFamily="18" charset="0"/>
              </a:rPr>
              <a:t>Noujoub</a:t>
            </a:r>
            <a:r>
              <a:rPr lang="fr-FR" sz="1000" dirty="0" smtClean="0">
                <a:latin typeface="Constantia" pitchFamily="18" charset="0"/>
              </a:rPr>
              <a:t> LRTA-FSI-UMBB</a:t>
            </a:r>
          </a:p>
          <a:p>
            <a:pPr indent="9525">
              <a:buFontTx/>
              <a:buChar char="-"/>
              <a:tabLst>
                <a:tab pos="180975" algn="l"/>
              </a:tabLst>
            </a:pPr>
            <a:r>
              <a:rPr lang="fr-FR" sz="1000" dirty="0" smtClean="0">
                <a:latin typeface="Constantia" pitchFamily="18" charset="0"/>
              </a:rPr>
              <a:t> BELKHIR Meriem LRTA-FSI-UMBB</a:t>
            </a:r>
          </a:p>
          <a:p>
            <a:pPr lvl="0" indent="9525">
              <a:tabLst>
                <a:tab pos="180975" algn="l"/>
              </a:tabLst>
            </a:pPr>
            <a:r>
              <a:rPr lang="fr-FR" sz="1000" dirty="0" smtClean="0">
                <a:latin typeface="Constantia" pitchFamily="18" charset="0"/>
              </a:rPr>
              <a:t>- HIDOUS  Karima : LRTA-FSI-UMBB</a:t>
            </a:r>
          </a:p>
          <a:p>
            <a:pPr lvl="0" indent="9525">
              <a:tabLst>
                <a:tab pos="180975" algn="l"/>
              </a:tabLst>
            </a:pPr>
            <a:r>
              <a:rPr lang="fr-FR" sz="1000" dirty="0" smtClean="0">
                <a:latin typeface="Constantia" pitchFamily="18" charset="0"/>
              </a:rPr>
              <a:t>- AKSAS Hamouche : LRTA-FSI-UMBB</a:t>
            </a:r>
          </a:p>
          <a:p>
            <a:pPr indent="9525">
              <a:buFontTx/>
              <a:buChar char="-"/>
              <a:tabLst>
                <a:tab pos="180975" algn="l"/>
              </a:tabLst>
            </a:pPr>
            <a:r>
              <a:rPr lang="fr-FR" sz="1000" dirty="0" smtClean="0">
                <a:latin typeface="Constantia" pitchFamily="18" charset="0"/>
              </a:rPr>
              <a:t> ZIDANI Sofiane : LRTA-FSI-UMBB</a:t>
            </a:r>
          </a:p>
          <a:p>
            <a:pPr indent="9525">
              <a:buFontTx/>
              <a:buChar char="-"/>
              <a:tabLst>
                <a:tab pos="180975" algn="l"/>
              </a:tabLst>
            </a:pPr>
            <a:r>
              <a:rPr lang="fr-FR" sz="1000" dirty="0" smtClean="0">
                <a:latin typeface="Constantia" pitchFamily="18" charset="0"/>
              </a:rPr>
              <a:t> BOUJEMAA Khaled LRTA-FSI-UMBB</a:t>
            </a:r>
          </a:p>
          <a:p>
            <a:pPr lvl="0" indent="9525">
              <a:tabLst>
                <a:tab pos="180975" algn="l"/>
              </a:tabLst>
            </a:pPr>
            <a:r>
              <a:rPr lang="fr-FR" sz="1000" dirty="0" smtClean="0">
                <a:latin typeface="Constantia" pitchFamily="18" charset="0"/>
              </a:rPr>
              <a:t>- BOUKHIAR </a:t>
            </a:r>
            <a:r>
              <a:rPr lang="fr-FR" sz="1000" dirty="0" err="1" smtClean="0">
                <a:latin typeface="Constantia" pitchFamily="18" charset="0"/>
              </a:rPr>
              <a:t>Aissa</a:t>
            </a:r>
            <a:r>
              <a:rPr lang="fr-FR" sz="1000" dirty="0" smtClean="0">
                <a:latin typeface="Constantia" pitchFamily="18" charset="0"/>
              </a:rPr>
              <a:t> : LRTA-FSI-UMBB</a:t>
            </a:r>
          </a:p>
          <a:p>
            <a:pPr indent="9525">
              <a:tabLst>
                <a:tab pos="180975" algn="l"/>
              </a:tabLst>
            </a:pPr>
            <a:r>
              <a:rPr lang="fr-FR" sz="1000" dirty="0" smtClean="0">
                <a:latin typeface="Constantia" pitchFamily="18" charset="0"/>
              </a:rPr>
              <a:t>- BOUGHRARA Saliha  : LRTA-FSI-UMBB</a:t>
            </a:r>
          </a:p>
          <a:p>
            <a:pPr lvl="0" indent="9525">
              <a:tabLst>
                <a:tab pos="180975" algn="l"/>
              </a:tabLst>
            </a:pPr>
            <a:r>
              <a:rPr lang="fr-FR" sz="1000" dirty="0" smtClean="0">
                <a:latin typeface="Constantia" pitchFamily="18" charset="0"/>
              </a:rPr>
              <a:t>- ACHEUK Fatma  : FS-UMBB</a:t>
            </a:r>
          </a:p>
          <a:p>
            <a:pPr lvl="0" indent="9525">
              <a:tabLst>
                <a:tab pos="180975" algn="l"/>
              </a:tabLst>
            </a:pPr>
            <a:r>
              <a:rPr lang="fr-FR" sz="1000" dirty="0" smtClean="0">
                <a:latin typeface="Constantia" pitchFamily="18" charset="0"/>
              </a:rPr>
              <a:t>- CHEBILI </a:t>
            </a:r>
            <a:r>
              <a:rPr lang="fr-FR" sz="1000" dirty="0" err="1" smtClean="0">
                <a:latin typeface="Constantia" pitchFamily="18" charset="0"/>
              </a:rPr>
              <a:t>Sihem</a:t>
            </a:r>
            <a:r>
              <a:rPr lang="fr-FR" sz="1000" dirty="0" smtClean="0">
                <a:latin typeface="Constantia" pitchFamily="18" charset="0"/>
              </a:rPr>
              <a:t>  : FS-UMBB</a:t>
            </a:r>
          </a:p>
          <a:p>
            <a:pPr indent="9525">
              <a:tabLst>
                <a:tab pos="180975" algn="l"/>
              </a:tabLst>
            </a:pPr>
            <a:r>
              <a:rPr lang="fr-FR" sz="1000" dirty="0" smtClean="0">
                <a:latin typeface="Constantia" pitchFamily="18" charset="0"/>
              </a:rPr>
              <a:t>- CHAHBAR Nora  : FS-UMBB</a:t>
            </a:r>
          </a:p>
          <a:p>
            <a:pPr indent="9525">
              <a:buFontTx/>
              <a:buChar char="-"/>
              <a:tabLst>
                <a:tab pos="180975" algn="l"/>
              </a:tabLst>
            </a:pPr>
            <a:r>
              <a:rPr lang="fr-FR" sz="1000" dirty="0" smtClean="0">
                <a:latin typeface="Constantia" pitchFamily="18" charset="0"/>
              </a:rPr>
              <a:t> HAROUZ </a:t>
            </a:r>
            <a:r>
              <a:rPr lang="fr-FR" sz="1000" dirty="0" err="1" smtClean="0">
                <a:latin typeface="Constantia" pitchFamily="18" charset="0"/>
              </a:rPr>
              <a:t>Habiba</a:t>
            </a:r>
            <a:r>
              <a:rPr lang="fr-FR" sz="1000" dirty="0" smtClean="0">
                <a:latin typeface="Constantia" pitchFamily="18" charset="0"/>
              </a:rPr>
              <a:t>  : FS-UMBB</a:t>
            </a:r>
          </a:p>
          <a:p>
            <a:pPr lvl="0" indent="9525">
              <a:buFontTx/>
              <a:buChar char="-"/>
              <a:tabLst>
                <a:tab pos="180975" algn="l"/>
              </a:tabLst>
            </a:pPr>
            <a:r>
              <a:rPr lang="fr-FR" sz="1000" dirty="0" smtClean="0">
                <a:latin typeface="Constantia" pitchFamily="18" charset="0"/>
              </a:rPr>
              <a:t> BENSMAIL </a:t>
            </a:r>
            <a:r>
              <a:rPr lang="fr-FR" sz="1000" dirty="0" err="1" smtClean="0">
                <a:latin typeface="Constantia" pitchFamily="18" charset="0"/>
              </a:rPr>
              <a:t>Souhila</a:t>
            </a:r>
            <a:r>
              <a:rPr lang="fr-FR" sz="1000" dirty="0" smtClean="0">
                <a:latin typeface="Constantia" pitchFamily="18" charset="0"/>
              </a:rPr>
              <a:t>  : FS-</a:t>
            </a:r>
            <a:r>
              <a:rPr lang="fr-FR" sz="1000" dirty="0" err="1" smtClean="0">
                <a:latin typeface="Constantia" pitchFamily="18" charset="0"/>
              </a:rPr>
              <a:t>Bouira</a:t>
            </a:r>
            <a:endParaRPr lang="fr-FR" sz="1000" dirty="0" smtClean="0">
              <a:latin typeface="Constantia" pitchFamily="18" charset="0"/>
            </a:endParaRPr>
          </a:p>
          <a:p>
            <a:pPr indent="9525">
              <a:tabLst>
                <a:tab pos="180975" algn="l"/>
              </a:tabLst>
            </a:pPr>
            <a:r>
              <a:rPr lang="fr-FR" sz="1000" dirty="0" smtClean="0">
                <a:latin typeface="Constantia" pitchFamily="18" charset="0"/>
              </a:rPr>
              <a:t>- YELLES Fouzia : DTA-FSI-UMBB</a:t>
            </a:r>
          </a:p>
          <a:p>
            <a:pPr indent="9525">
              <a:tabLst>
                <a:tab pos="180975" algn="l"/>
              </a:tabLst>
            </a:pPr>
            <a:r>
              <a:rPr lang="fr-FR" sz="1000" dirty="0" smtClean="0">
                <a:latin typeface="Constantia" pitchFamily="18" charset="0"/>
              </a:rPr>
              <a:t>- BABAKHOUYA </a:t>
            </a:r>
            <a:r>
              <a:rPr lang="fr-FR" sz="1000" dirty="0" err="1" smtClean="0">
                <a:latin typeface="Constantia" pitchFamily="18" charset="0"/>
              </a:rPr>
              <a:t>Naouel</a:t>
            </a:r>
            <a:r>
              <a:rPr lang="fr-FR" sz="1000" dirty="0" smtClean="0">
                <a:latin typeface="Constantia" pitchFamily="18" charset="0"/>
              </a:rPr>
              <a:t> : CRAPC-LRTA</a:t>
            </a:r>
          </a:p>
          <a:p>
            <a:pPr indent="9525">
              <a:tabLst>
                <a:tab pos="180975" algn="l"/>
              </a:tabLst>
            </a:pPr>
            <a:r>
              <a:rPr lang="fr-FR" sz="1000" dirty="0" smtClean="0">
                <a:latin typeface="Constantia" pitchFamily="18" charset="0"/>
              </a:rPr>
              <a:t>- LECHEB Fatma : CRAPC-LRTA</a:t>
            </a:r>
          </a:p>
          <a:p>
            <a:pPr indent="9525">
              <a:buFontTx/>
              <a:buChar char="-"/>
              <a:tabLst>
                <a:tab pos="180975" algn="l"/>
              </a:tabLst>
            </a:pPr>
            <a:r>
              <a:rPr lang="fr-FR" sz="1000" dirty="0" smtClean="0">
                <a:latin typeface="Constantia" pitchFamily="18" charset="0"/>
              </a:rPr>
              <a:t> DJOUAB </a:t>
            </a:r>
            <a:r>
              <a:rPr lang="fr-FR" sz="1000" dirty="0" err="1" smtClean="0">
                <a:latin typeface="Constantia" pitchFamily="18" charset="0"/>
              </a:rPr>
              <a:t>Amrane</a:t>
            </a:r>
            <a:r>
              <a:rPr lang="fr-FR" sz="1000" dirty="0" smtClean="0">
                <a:latin typeface="Constantia" pitchFamily="18" charset="0"/>
              </a:rPr>
              <a:t> : CRAPC-LRTA</a:t>
            </a:r>
          </a:p>
          <a:p>
            <a:pPr indent="9525">
              <a:buFontTx/>
              <a:buChar char="-"/>
              <a:tabLst>
                <a:tab pos="180975" algn="l"/>
              </a:tabLst>
            </a:pPr>
            <a:r>
              <a:rPr lang="fr-FR" sz="1000" dirty="0" smtClean="0">
                <a:latin typeface="Constantia" pitchFamily="18" charset="0"/>
              </a:rPr>
              <a:t> TRACHI Mahmoud : DTA-FSI-UMBB</a:t>
            </a:r>
          </a:p>
          <a:p>
            <a:pPr indent="9525">
              <a:buFontTx/>
              <a:buChar char="-"/>
              <a:tabLst>
                <a:tab pos="180975" algn="l"/>
              </a:tabLst>
            </a:pPr>
            <a:r>
              <a:rPr lang="fr-FR" sz="1000" dirty="0" smtClean="0">
                <a:latin typeface="Constantia" pitchFamily="18" charset="0"/>
              </a:rPr>
              <a:t> DJEZIRI Mourad : CRAPC-LRTA</a:t>
            </a:r>
          </a:p>
          <a:p>
            <a:pPr indent="9525">
              <a:buFontTx/>
              <a:buChar char="-"/>
              <a:tabLst>
                <a:tab pos="180975" algn="l"/>
              </a:tabLst>
            </a:pPr>
            <a:r>
              <a:rPr lang="fr-FR" sz="1000" dirty="0" smtClean="0">
                <a:latin typeface="Constantia" pitchFamily="18" charset="0"/>
              </a:rPr>
              <a:t> TOUATI </a:t>
            </a:r>
            <a:r>
              <a:rPr lang="fr-FR" sz="1000" dirty="0" err="1" smtClean="0">
                <a:latin typeface="Constantia" pitchFamily="18" charset="0"/>
              </a:rPr>
              <a:t>Lounis</a:t>
            </a:r>
            <a:r>
              <a:rPr lang="fr-FR" sz="1000" dirty="0" smtClean="0">
                <a:latin typeface="Constantia" pitchFamily="18" charset="0"/>
              </a:rPr>
              <a:t> : CRAPC-LRTA</a:t>
            </a:r>
          </a:p>
          <a:p>
            <a:pPr indent="9525">
              <a:buFontTx/>
              <a:buChar char="-"/>
              <a:tabLst>
                <a:tab pos="180975" algn="l"/>
              </a:tabLst>
            </a:pPr>
            <a:r>
              <a:rPr lang="fr-FR" sz="1000" dirty="0" smtClean="0">
                <a:latin typeface="Constantia" pitchFamily="18" charset="0"/>
              </a:rPr>
              <a:t> BENDIFELLAH Leila: FS-UMBB</a:t>
            </a:r>
          </a:p>
          <a:p>
            <a:pPr indent="9525">
              <a:buFontTx/>
              <a:buChar char="-"/>
              <a:tabLst>
                <a:tab pos="180975" algn="l"/>
              </a:tabLst>
            </a:pPr>
            <a:r>
              <a:rPr lang="fr-FR" sz="1000" dirty="0" smtClean="0">
                <a:latin typeface="Constantia" pitchFamily="18" charset="0"/>
              </a:rPr>
              <a:t>MIDOUNE Samira: CRAPC-LRTA</a:t>
            </a:r>
          </a:p>
          <a:p>
            <a:pPr indent="9525">
              <a:buFontTx/>
              <a:buChar char="-"/>
              <a:tabLst>
                <a:tab pos="180975" algn="l"/>
              </a:tabLst>
            </a:pPr>
            <a:r>
              <a:rPr lang="fr-FR" sz="1000" dirty="0" smtClean="0">
                <a:latin typeface="Constantia" pitchFamily="18" charset="0"/>
              </a:rPr>
              <a:t> BOUHADI Nabila: CRAPC-LRTA</a:t>
            </a:r>
          </a:p>
          <a:p>
            <a:pPr indent="9525">
              <a:buFontTx/>
              <a:buChar char="-"/>
              <a:tabLst>
                <a:tab pos="180975" algn="l"/>
              </a:tabLst>
            </a:pPr>
            <a:r>
              <a:rPr lang="fr-FR" sz="1000" dirty="0" smtClean="0">
                <a:latin typeface="Constantia" pitchFamily="18" charset="0"/>
              </a:rPr>
              <a:t>HADBI </a:t>
            </a:r>
            <a:r>
              <a:rPr lang="fr-FR" sz="1000" dirty="0" err="1" smtClean="0">
                <a:latin typeface="Constantia" pitchFamily="18" charset="0"/>
              </a:rPr>
              <a:t>Fahima</a:t>
            </a:r>
            <a:r>
              <a:rPr lang="fr-FR" sz="1000" dirty="0" smtClean="0">
                <a:latin typeface="Constantia" pitchFamily="18" charset="0"/>
              </a:rPr>
              <a:t> LRTA-FSI-UMBB</a:t>
            </a:r>
          </a:p>
          <a:p>
            <a:pPr indent="9525">
              <a:buFontTx/>
              <a:buChar char="-"/>
              <a:tabLst>
                <a:tab pos="180975" algn="l"/>
              </a:tabLst>
            </a:pPr>
            <a:r>
              <a:rPr lang="fr-FR" sz="1000" dirty="0" smtClean="0">
                <a:latin typeface="Constantia" pitchFamily="18" charset="0"/>
              </a:rPr>
              <a:t>ZOUGAB Nadia: LRTA-FSI-UMBB</a:t>
            </a:r>
          </a:p>
          <a:p>
            <a:pPr indent="9525">
              <a:buFontTx/>
              <a:buChar char="-"/>
              <a:tabLst>
                <a:tab pos="180975" algn="l"/>
              </a:tabLst>
            </a:pPr>
            <a:r>
              <a:rPr lang="fr-FR" sz="1000" dirty="0" smtClean="0">
                <a:latin typeface="Constantia" pitchFamily="18" charset="0"/>
              </a:rPr>
              <a:t> CHEKROUNE Malika LRTA-FSI-UMBB</a:t>
            </a:r>
          </a:p>
          <a:p>
            <a:pPr indent="9525">
              <a:buFontTx/>
              <a:buChar char="-"/>
              <a:tabLst>
                <a:tab pos="180975" algn="l"/>
              </a:tabLst>
            </a:pPr>
            <a:r>
              <a:rPr lang="fr-FR" sz="1000" dirty="0" smtClean="0">
                <a:latin typeface="Constantia" pitchFamily="18" charset="0"/>
              </a:rPr>
              <a:t> ALLANE </a:t>
            </a:r>
            <a:r>
              <a:rPr lang="fr-FR" sz="1000" dirty="0" err="1" smtClean="0">
                <a:latin typeface="Constantia" pitchFamily="18" charset="0"/>
              </a:rPr>
              <a:t>Taous</a:t>
            </a:r>
            <a:r>
              <a:rPr lang="fr-FR" sz="1000" dirty="0" smtClean="0">
                <a:latin typeface="Constantia" pitchFamily="18" charset="0"/>
              </a:rPr>
              <a:t> LRTA-FSI-UMBB</a:t>
            </a:r>
          </a:p>
          <a:p>
            <a:pPr indent="9525">
              <a:buFontTx/>
              <a:buChar char="-"/>
              <a:tabLst>
                <a:tab pos="180975" algn="l"/>
              </a:tabLst>
            </a:pPr>
            <a:r>
              <a:rPr lang="fr-FR" sz="1000" dirty="0" smtClean="0">
                <a:latin typeface="Constantia" pitchFamily="18" charset="0"/>
              </a:rPr>
              <a:t> IGUERGAZIZ Nadia LRTA-FSI-UMBB</a:t>
            </a:r>
          </a:p>
          <a:p>
            <a:pPr indent="9525">
              <a:buFontTx/>
              <a:buChar char="-"/>
              <a:tabLst>
                <a:tab pos="180975" algn="l"/>
              </a:tabLst>
            </a:pPr>
            <a:r>
              <a:rPr lang="fr-FR" sz="1000" dirty="0" smtClean="0">
                <a:latin typeface="Constantia" pitchFamily="18" charset="0"/>
              </a:rPr>
              <a:t> KHATES Lyes: président club EUREKA</a:t>
            </a:r>
          </a:p>
          <a:p>
            <a:pPr indent="9525">
              <a:buFontTx/>
              <a:buChar char="-"/>
              <a:tabLst>
                <a:tab pos="180975" algn="l"/>
              </a:tabLst>
            </a:pPr>
            <a:r>
              <a:rPr lang="fr-FR" sz="1000" dirty="0" smtClean="0">
                <a:latin typeface="Constantia" pitchFamily="18" charset="0"/>
              </a:rPr>
              <a:t> DELLECI Kamel LRTA-FSI-UMBB</a:t>
            </a:r>
          </a:p>
        </p:txBody>
      </p:sp>
      <p:sp>
        <p:nvSpPr>
          <p:cNvPr id="15" name="ZoneTexte 14"/>
          <p:cNvSpPr txBox="1"/>
          <p:nvPr/>
        </p:nvSpPr>
        <p:spPr>
          <a:xfrm>
            <a:off x="2915816" y="908720"/>
            <a:ext cx="3096344" cy="5955476"/>
          </a:xfrm>
          <a:prstGeom prst="rect">
            <a:avLst/>
          </a:prstGeom>
          <a:noFill/>
          <a:ln>
            <a:solidFill>
              <a:schemeClr val="tx1"/>
            </a:solidFill>
            <a:prstDash val="sysDash"/>
          </a:ln>
        </p:spPr>
        <p:txBody>
          <a:bodyPr wrap="square" numCol="1" rtlCol="0">
            <a:spAutoFit/>
          </a:bodyPr>
          <a:lstStyle/>
          <a:p>
            <a:r>
              <a:rPr lang="fr-FR" sz="1000" b="1" dirty="0" smtClean="0">
                <a:latin typeface="Constantia" pitchFamily="18" charset="0"/>
              </a:rPr>
              <a:t>Présidente: </a:t>
            </a:r>
            <a:r>
              <a:rPr lang="fr-FR" sz="1000" dirty="0" smtClean="0">
                <a:latin typeface="Constantia" pitchFamily="18" charset="0"/>
              </a:rPr>
              <a:t>Pr</a:t>
            </a:r>
            <a:r>
              <a:rPr lang="fr-FR" sz="1000" dirty="0">
                <a:latin typeface="Constantia" pitchFamily="18" charset="0"/>
              </a:rPr>
              <a:t>. </a:t>
            </a:r>
            <a:r>
              <a:rPr lang="fr-FR" sz="1000" dirty="0" smtClean="0">
                <a:latin typeface="Constantia" pitchFamily="18" charset="0"/>
              </a:rPr>
              <a:t>FAZOUANE </a:t>
            </a:r>
            <a:r>
              <a:rPr lang="fr-FR" sz="1000" dirty="0" err="1">
                <a:latin typeface="Constantia" pitchFamily="18" charset="0"/>
              </a:rPr>
              <a:t>Fethia</a:t>
            </a:r>
            <a:r>
              <a:rPr lang="fr-FR" sz="1000" dirty="0">
                <a:latin typeface="Constantia" pitchFamily="18" charset="0"/>
              </a:rPr>
              <a:t> : </a:t>
            </a:r>
            <a:r>
              <a:rPr lang="fr-FR" sz="1000" dirty="0" smtClean="0">
                <a:latin typeface="Constantia" pitchFamily="18" charset="0"/>
              </a:rPr>
              <a:t>FSI-UMBB</a:t>
            </a:r>
          </a:p>
          <a:p>
            <a:r>
              <a:rPr lang="fr-FR" sz="1000" b="1" dirty="0" smtClean="0">
                <a:latin typeface="Constantia" pitchFamily="18" charset="0"/>
              </a:rPr>
              <a:t>Vice-présidente:</a:t>
            </a:r>
            <a:r>
              <a:rPr lang="fr-FR" sz="1000" dirty="0" smtClean="0">
                <a:latin typeface="Constantia" pitchFamily="18" charset="0"/>
              </a:rPr>
              <a:t> MEBARKI </a:t>
            </a:r>
            <a:r>
              <a:rPr lang="fr-FR" sz="1000" dirty="0" err="1" smtClean="0">
                <a:latin typeface="Constantia" pitchFamily="18" charset="0"/>
              </a:rPr>
              <a:t>Noujoub</a:t>
            </a:r>
            <a:endParaRPr lang="fr-FR" sz="1000" dirty="0" smtClean="0">
              <a:latin typeface="Constantia" pitchFamily="18" charset="0"/>
            </a:endParaRPr>
          </a:p>
          <a:p>
            <a:r>
              <a:rPr lang="fr-FR" sz="1000" dirty="0" smtClean="0">
                <a:latin typeface="Constantia" pitchFamily="18" charset="0"/>
              </a:rPr>
              <a:t>-Dr  </a:t>
            </a:r>
            <a:r>
              <a:rPr lang="fr-FR" sz="1000" dirty="0" err="1" smtClean="0">
                <a:latin typeface="Constantia" pitchFamily="18" charset="0"/>
              </a:rPr>
              <a:t>Benakmoune</a:t>
            </a:r>
            <a:r>
              <a:rPr lang="fr-FR" sz="1000" smtClean="0">
                <a:latin typeface="Constantia" pitchFamily="18" charset="0"/>
              </a:rPr>
              <a:t> Fayçal</a:t>
            </a:r>
            <a:endParaRPr lang="fr-FR" sz="1000" dirty="0" smtClean="0">
              <a:latin typeface="Constantia" pitchFamily="18" charset="0"/>
            </a:endParaRPr>
          </a:p>
          <a:p>
            <a:pPr>
              <a:tabLst>
                <a:tab pos="180975" algn="l"/>
              </a:tabLst>
            </a:pPr>
            <a:r>
              <a:rPr lang="fr-FR" sz="900" dirty="0" smtClean="0">
                <a:latin typeface="Constantia" pitchFamily="18" charset="0"/>
              </a:rPr>
              <a:t>- Pr</a:t>
            </a:r>
            <a:r>
              <a:rPr lang="fr-FR" sz="900" dirty="0">
                <a:latin typeface="Constantia" pitchFamily="18" charset="0"/>
              </a:rPr>
              <a:t>. </a:t>
            </a:r>
            <a:r>
              <a:rPr lang="fr-FR" sz="900" dirty="0" smtClean="0">
                <a:latin typeface="Constantia" pitchFamily="18" charset="0"/>
              </a:rPr>
              <a:t>HACHEMI </a:t>
            </a:r>
            <a:r>
              <a:rPr lang="fr-FR" sz="900" dirty="0" err="1" smtClean="0">
                <a:latin typeface="Constantia" pitchFamily="18" charset="0"/>
              </a:rPr>
              <a:t>Mesaoud</a:t>
            </a:r>
            <a:r>
              <a:rPr lang="fr-FR" sz="900" dirty="0" smtClean="0">
                <a:latin typeface="Constantia" pitchFamily="18" charset="0"/>
              </a:rPr>
              <a:t> : UMBB Boumerdes</a:t>
            </a:r>
            <a:endParaRPr lang="fr-FR" sz="900" dirty="0">
              <a:latin typeface="Constantia" pitchFamily="18" charset="0"/>
            </a:endParaRPr>
          </a:p>
          <a:p>
            <a:pPr>
              <a:tabLst>
                <a:tab pos="180975" algn="l"/>
              </a:tabLst>
            </a:pPr>
            <a:r>
              <a:rPr lang="fr-FR" sz="900" dirty="0">
                <a:latin typeface="Constantia" pitchFamily="18" charset="0"/>
              </a:rPr>
              <a:t>- Pr. </a:t>
            </a:r>
            <a:r>
              <a:rPr lang="fr-FR" sz="900" dirty="0" smtClean="0">
                <a:latin typeface="Constantia" pitchFamily="18" charset="0"/>
              </a:rPr>
              <a:t>LOUHAB </a:t>
            </a:r>
            <a:r>
              <a:rPr lang="fr-FR" sz="900" dirty="0" err="1">
                <a:latin typeface="Constantia" pitchFamily="18" charset="0"/>
              </a:rPr>
              <a:t>Krim</a:t>
            </a:r>
            <a:r>
              <a:rPr lang="fr-FR" sz="900" dirty="0">
                <a:latin typeface="Constantia" pitchFamily="18" charset="0"/>
              </a:rPr>
              <a:t>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a:latin typeface="Constantia" pitchFamily="18" charset="0"/>
              </a:rPr>
              <a:t>- Pr. </a:t>
            </a:r>
            <a:r>
              <a:rPr lang="fr-FR" sz="900" dirty="0" smtClean="0">
                <a:latin typeface="Constantia" pitchFamily="18" charset="0"/>
              </a:rPr>
              <a:t>NOURI </a:t>
            </a:r>
            <a:r>
              <a:rPr lang="fr-FR" sz="900" dirty="0">
                <a:latin typeface="Constantia" pitchFamily="18" charset="0"/>
              </a:rPr>
              <a:t>El-Hadi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a:latin typeface="Constantia" pitchFamily="18" charset="0"/>
              </a:rPr>
              <a:t>- Pr. </a:t>
            </a:r>
            <a:r>
              <a:rPr lang="fr-FR" sz="900" dirty="0" smtClean="0">
                <a:latin typeface="Constantia" pitchFamily="18" charset="0"/>
              </a:rPr>
              <a:t>BENAMARA </a:t>
            </a:r>
            <a:r>
              <a:rPr lang="fr-FR" sz="900" dirty="0">
                <a:latin typeface="Constantia" pitchFamily="18" charset="0"/>
              </a:rPr>
              <a:t>Salem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a:latin typeface="Constantia" pitchFamily="18" charset="0"/>
              </a:rPr>
              <a:t>- Pr. </a:t>
            </a:r>
            <a:r>
              <a:rPr lang="fr-FR" sz="900" dirty="0" smtClean="0">
                <a:latin typeface="Constantia" pitchFamily="18" charset="0"/>
              </a:rPr>
              <a:t>BENRACHEDI </a:t>
            </a:r>
            <a:r>
              <a:rPr lang="fr-FR" sz="900" dirty="0">
                <a:latin typeface="Constantia" pitchFamily="18" charset="0"/>
              </a:rPr>
              <a:t>Khaled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smtClean="0">
                <a:latin typeface="Constantia" pitchFamily="18" charset="0"/>
              </a:rPr>
              <a:t>- Pr</a:t>
            </a:r>
            <a:r>
              <a:rPr lang="fr-FR" sz="900" dirty="0">
                <a:latin typeface="Constantia" pitchFamily="18" charset="0"/>
              </a:rPr>
              <a:t>. </a:t>
            </a:r>
            <a:r>
              <a:rPr lang="fr-FR" sz="900" dirty="0" smtClean="0">
                <a:latin typeface="Constantia" pitchFamily="18" charset="0"/>
              </a:rPr>
              <a:t>AFFOUNE </a:t>
            </a:r>
            <a:r>
              <a:rPr lang="fr-FR" sz="900" dirty="0">
                <a:latin typeface="Constantia" pitchFamily="18" charset="0"/>
              </a:rPr>
              <a:t>Abed: </a:t>
            </a:r>
            <a:r>
              <a:rPr lang="fr-FR" sz="900" dirty="0" err="1" smtClean="0">
                <a:latin typeface="Constantia" pitchFamily="18" charset="0"/>
              </a:rPr>
              <a:t>Univ</a:t>
            </a:r>
            <a:r>
              <a:rPr lang="fr-FR" sz="900" dirty="0" smtClean="0">
                <a:latin typeface="Constantia" pitchFamily="18" charset="0"/>
              </a:rPr>
              <a:t>. </a:t>
            </a:r>
            <a:r>
              <a:rPr lang="fr-FR" sz="900" dirty="0">
                <a:latin typeface="Constantia" pitchFamily="18" charset="0"/>
              </a:rPr>
              <a:t>Guelma</a:t>
            </a:r>
          </a:p>
          <a:p>
            <a:pPr>
              <a:tabLst>
                <a:tab pos="180975" algn="l"/>
              </a:tabLst>
            </a:pPr>
            <a:r>
              <a:rPr lang="fr-FR" sz="900" dirty="0" smtClean="0">
                <a:latin typeface="Constantia" pitchFamily="18" charset="0"/>
              </a:rPr>
              <a:t>- Pr. SELATNIA  Amar : ENPA Alger</a:t>
            </a:r>
            <a:endParaRPr lang="fr-FR" sz="900" dirty="0">
              <a:latin typeface="Constantia" pitchFamily="18" charset="0"/>
            </a:endParaRPr>
          </a:p>
          <a:p>
            <a:pPr>
              <a:tabLst>
                <a:tab pos="180975" algn="l"/>
              </a:tabLst>
            </a:pPr>
            <a:r>
              <a:rPr lang="fr-FR" sz="900" dirty="0" smtClean="0">
                <a:latin typeface="Constantia" pitchFamily="18" charset="0"/>
              </a:rPr>
              <a:t>- Pr</a:t>
            </a:r>
            <a:r>
              <a:rPr lang="fr-FR" sz="900" dirty="0">
                <a:latin typeface="Constantia" pitchFamily="18" charset="0"/>
              </a:rPr>
              <a:t>. </a:t>
            </a:r>
            <a:r>
              <a:rPr lang="fr-FR" sz="900" dirty="0" smtClean="0">
                <a:latin typeface="Constantia" pitchFamily="18" charset="0"/>
              </a:rPr>
              <a:t>KHERDINE </a:t>
            </a:r>
            <a:r>
              <a:rPr lang="fr-FR" sz="900" dirty="0" err="1" smtClean="0">
                <a:latin typeface="Constantia" pitchFamily="18" charset="0"/>
              </a:rPr>
              <a:t>Hafid</a:t>
            </a:r>
            <a:r>
              <a:rPr lang="fr-FR" sz="900" dirty="0" smtClean="0">
                <a:latin typeface="Constantia" pitchFamily="18" charset="0"/>
              </a:rPr>
              <a:t> : </a:t>
            </a:r>
            <a:r>
              <a:rPr lang="fr-FR" sz="900" dirty="0" err="1" smtClean="0">
                <a:latin typeface="Constantia" pitchFamily="18" charset="0"/>
              </a:rPr>
              <a:t>Univ</a:t>
            </a:r>
            <a:r>
              <a:rPr lang="fr-FR" sz="900" dirty="0" smtClean="0">
                <a:latin typeface="Constantia" pitchFamily="18" charset="0"/>
              </a:rPr>
              <a:t>. </a:t>
            </a:r>
            <a:r>
              <a:rPr lang="fr-FR" sz="900" dirty="0">
                <a:latin typeface="Constantia" pitchFamily="18" charset="0"/>
              </a:rPr>
              <a:t>Bejaia </a:t>
            </a:r>
          </a:p>
          <a:p>
            <a:pPr>
              <a:tabLst>
                <a:tab pos="180975" algn="l"/>
              </a:tabLst>
            </a:pPr>
            <a:r>
              <a:rPr lang="fr-FR" sz="900" dirty="0">
                <a:latin typeface="Constantia" pitchFamily="18" charset="0"/>
              </a:rPr>
              <a:t>- Pr. </a:t>
            </a:r>
            <a:r>
              <a:rPr lang="fr-FR" sz="900" dirty="0" smtClean="0">
                <a:latin typeface="Constantia" pitchFamily="18" charset="0"/>
              </a:rPr>
              <a:t>DILMI BOURAS Abdelkader : </a:t>
            </a:r>
            <a:r>
              <a:rPr lang="fr-FR" sz="900" dirty="0" err="1">
                <a:latin typeface="Constantia" pitchFamily="18" charset="0"/>
              </a:rPr>
              <a:t>univ</a:t>
            </a:r>
            <a:r>
              <a:rPr lang="fr-FR" sz="900" dirty="0">
                <a:latin typeface="Constantia" pitchFamily="18" charset="0"/>
              </a:rPr>
              <a:t>. </a:t>
            </a:r>
            <a:r>
              <a:rPr lang="fr-FR" sz="900" dirty="0" err="1">
                <a:latin typeface="Constantia" pitchFamily="18" charset="0"/>
              </a:rPr>
              <a:t>Chlef</a:t>
            </a:r>
            <a:endParaRPr lang="fr-FR" sz="900" dirty="0">
              <a:latin typeface="Constantia" pitchFamily="18" charset="0"/>
            </a:endParaRPr>
          </a:p>
          <a:p>
            <a:pPr>
              <a:tabLst>
                <a:tab pos="180975" algn="l"/>
              </a:tabLst>
            </a:pPr>
            <a:r>
              <a:rPr lang="fr-FR" sz="900" dirty="0">
                <a:latin typeface="Constantia" pitchFamily="18" charset="0"/>
              </a:rPr>
              <a:t>- Pr. </a:t>
            </a:r>
            <a:r>
              <a:rPr lang="fr-FR" sz="900" dirty="0" smtClean="0">
                <a:latin typeface="Constantia" pitchFamily="18" charset="0"/>
              </a:rPr>
              <a:t>MECHAKRA Aicha</a:t>
            </a:r>
            <a:r>
              <a:rPr lang="fr-FR" sz="900" dirty="0">
                <a:latin typeface="Constantia" pitchFamily="18" charset="0"/>
              </a:rPr>
              <a:t> : </a:t>
            </a:r>
            <a:r>
              <a:rPr lang="fr-FR" sz="900" dirty="0" err="1">
                <a:latin typeface="Constantia" pitchFamily="18" charset="0"/>
              </a:rPr>
              <a:t>univ</a:t>
            </a:r>
            <a:r>
              <a:rPr lang="fr-FR" sz="900" dirty="0">
                <a:latin typeface="Constantia" pitchFamily="18" charset="0"/>
              </a:rPr>
              <a:t>. Constantine 1</a:t>
            </a:r>
          </a:p>
          <a:p>
            <a:pPr>
              <a:buFontTx/>
              <a:buChar char="-"/>
              <a:tabLst>
                <a:tab pos="180975" algn="l"/>
              </a:tabLst>
            </a:pPr>
            <a:r>
              <a:rPr lang="fr-FR" sz="900" dirty="0" smtClean="0">
                <a:latin typeface="Constantia" pitchFamily="18" charset="0"/>
              </a:rPr>
              <a:t> Pr. KAID </a:t>
            </a:r>
            <a:r>
              <a:rPr lang="fr-FR" sz="900" dirty="0" err="1">
                <a:latin typeface="Constantia" pitchFamily="18" charset="0"/>
              </a:rPr>
              <a:t>Hareche</a:t>
            </a:r>
            <a:r>
              <a:rPr lang="fr-FR" sz="900" dirty="0">
                <a:latin typeface="Constantia" pitchFamily="18" charset="0"/>
              </a:rPr>
              <a:t>  </a:t>
            </a:r>
            <a:r>
              <a:rPr lang="fr-FR" sz="900" dirty="0" smtClean="0">
                <a:latin typeface="Constantia" pitchFamily="18" charset="0"/>
              </a:rPr>
              <a:t>Meriem : </a:t>
            </a:r>
            <a:r>
              <a:rPr lang="fr-FR" sz="900" dirty="0" err="1">
                <a:latin typeface="Constantia" pitchFamily="18" charset="0"/>
              </a:rPr>
              <a:t>univ</a:t>
            </a:r>
            <a:r>
              <a:rPr lang="fr-FR" sz="900" dirty="0">
                <a:latin typeface="Constantia" pitchFamily="18" charset="0"/>
              </a:rPr>
              <a:t>. </a:t>
            </a:r>
            <a:r>
              <a:rPr lang="fr-FR" sz="900" dirty="0" smtClean="0">
                <a:latin typeface="Constantia" pitchFamily="18" charset="0"/>
              </a:rPr>
              <a:t>Oran</a:t>
            </a:r>
          </a:p>
          <a:p>
            <a:pPr>
              <a:buFontTx/>
              <a:buChar char="-"/>
              <a:tabLst>
                <a:tab pos="180975" algn="l"/>
              </a:tabLst>
            </a:pPr>
            <a:r>
              <a:rPr lang="fr-FR" sz="900" dirty="0" smtClean="0">
                <a:latin typeface="Constantia" pitchFamily="18" charset="0"/>
              </a:rPr>
              <a:t> Pr. BAALI </a:t>
            </a:r>
            <a:r>
              <a:rPr lang="fr-FR" sz="900" dirty="0" err="1" smtClean="0">
                <a:latin typeface="Constantia" pitchFamily="18" charset="0"/>
              </a:rPr>
              <a:t>cherif</a:t>
            </a:r>
            <a:r>
              <a:rPr lang="fr-FR" sz="900" dirty="0" smtClean="0">
                <a:latin typeface="Constantia" pitchFamily="18" charset="0"/>
              </a:rPr>
              <a:t> Djamel : ENSA, Alger</a:t>
            </a:r>
            <a:endParaRPr lang="fr-FR" sz="900" dirty="0">
              <a:latin typeface="Constantia" pitchFamily="18" charset="0"/>
            </a:endParaRPr>
          </a:p>
          <a:p>
            <a:pPr>
              <a:tabLst>
                <a:tab pos="180975" algn="l"/>
              </a:tabLst>
            </a:pPr>
            <a:r>
              <a:rPr lang="fr-FR" sz="900" dirty="0">
                <a:latin typeface="Constantia" pitchFamily="18" charset="0"/>
              </a:rPr>
              <a:t>- </a:t>
            </a:r>
            <a:r>
              <a:rPr lang="fr-FR" sz="900" dirty="0" smtClean="0">
                <a:latin typeface="Constantia" pitchFamily="18" charset="0"/>
              </a:rPr>
              <a:t>Pr. DIDI </a:t>
            </a:r>
            <a:r>
              <a:rPr lang="fr-FR" sz="900" dirty="0" err="1">
                <a:latin typeface="Constantia" pitchFamily="18" charset="0"/>
              </a:rPr>
              <a:t>ould</a:t>
            </a:r>
            <a:r>
              <a:rPr lang="fr-FR" sz="900" dirty="0">
                <a:latin typeface="Constantia" pitchFamily="18" charset="0"/>
              </a:rPr>
              <a:t> </a:t>
            </a:r>
            <a:r>
              <a:rPr lang="fr-FR" sz="900" dirty="0" smtClean="0">
                <a:latin typeface="Constantia" pitchFamily="18" charset="0"/>
              </a:rPr>
              <a:t>El hadj </a:t>
            </a:r>
            <a:r>
              <a:rPr lang="fr-FR" sz="900" dirty="0" err="1">
                <a:latin typeface="Constantia" pitchFamily="18" charset="0"/>
              </a:rPr>
              <a:t>mohamed</a:t>
            </a:r>
            <a:r>
              <a:rPr lang="fr-FR" sz="900" dirty="0">
                <a:latin typeface="Constantia" pitchFamily="18" charset="0"/>
              </a:rPr>
              <a:t> : </a:t>
            </a:r>
            <a:r>
              <a:rPr lang="fr-FR" sz="900" dirty="0" err="1">
                <a:latin typeface="Constantia" pitchFamily="18" charset="0"/>
              </a:rPr>
              <a:t>univ</a:t>
            </a:r>
            <a:r>
              <a:rPr lang="fr-FR" sz="900" dirty="0">
                <a:latin typeface="Constantia" pitchFamily="18" charset="0"/>
              </a:rPr>
              <a:t>. </a:t>
            </a:r>
            <a:r>
              <a:rPr lang="fr-FR" sz="900" dirty="0" err="1" smtClean="0">
                <a:latin typeface="Constantia" pitchFamily="18" charset="0"/>
              </a:rPr>
              <a:t>Ourgla</a:t>
            </a:r>
            <a:r>
              <a:rPr lang="fr-FR" sz="900" dirty="0" smtClean="0">
                <a:latin typeface="Constantia" pitchFamily="18" charset="0"/>
              </a:rPr>
              <a:t> </a:t>
            </a:r>
            <a:endParaRPr lang="fr-FR" sz="900" dirty="0">
              <a:latin typeface="Constantia" pitchFamily="18" charset="0"/>
            </a:endParaRPr>
          </a:p>
          <a:p>
            <a:pPr lvl="0">
              <a:tabLst>
                <a:tab pos="180975" algn="l"/>
              </a:tabLst>
            </a:pPr>
            <a:r>
              <a:rPr lang="fr-FR" sz="900" dirty="0" smtClean="0">
                <a:latin typeface="Constantia" pitchFamily="18" charset="0"/>
              </a:rPr>
              <a:t>- Pr. DEDAOUI </a:t>
            </a:r>
            <a:r>
              <a:rPr lang="fr-FR" sz="900" dirty="0">
                <a:latin typeface="Constantia" pitchFamily="18" charset="0"/>
              </a:rPr>
              <a:t>Saida </a:t>
            </a:r>
            <a:r>
              <a:rPr lang="fr-FR" sz="900" dirty="0" smtClean="0">
                <a:latin typeface="Constantia" pitchFamily="18" charset="0"/>
              </a:rPr>
              <a:t>: USTHB-</a:t>
            </a:r>
            <a:r>
              <a:rPr lang="fr-FR" sz="900" dirty="0" err="1" smtClean="0">
                <a:latin typeface="Constantia" pitchFamily="18" charset="0"/>
              </a:rPr>
              <a:t>Bab</a:t>
            </a:r>
            <a:r>
              <a:rPr lang="fr-FR" sz="900" dirty="0" smtClean="0">
                <a:latin typeface="Constantia" pitchFamily="18" charset="0"/>
              </a:rPr>
              <a:t> </a:t>
            </a:r>
            <a:r>
              <a:rPr lang="fr-FR" sz="900" dirty="0" err="1" smtClean="0">
                <a:latin typeface="Constantia" pitchFamily="18" charset="0"/>
              </a:rPr>
              <a:t>Ezzouar</a:t>
            </a:r>
            <a:endParaRPr lang="fr-FR" sz="900" dirty="0">
              <a:latin typeface="Constantia" pitchFamily="18" charset="0"/>
            </a:endParaRPr>
          </a:p>
          <a:p>
            <a:pPr lvl="0">
              <a:tabLst>
                <a:tab pos="180975" algn="l"/>
              </a:tabLst>
            </a:pPr>
            <a:r>
              <a:rPr lang="fr-FR" sz="900" dirty="0" smtClean="0">
                <a:latin typeface="Constantia" pitchFamily="18" charset="0"/>
              </a:rPr>
              <a:t>- Pr</a:t>
            </a:r>
            <a:r>
              <a:rPr lang="fr-FR" sz="900" dirty="0">
                <a:latin typeface="Constantia" pitchFamily="18" charset="0"/>
              </a:rPr>
              <a:t>. </a:t>
            </a:r>
            <a:r>
              <a:rPr lang="fr-FR" sz="900" dirty="0" smtClean="0">
                <a:latin typeface="Constantia" pitchFamily="18" charset="0"/>
              </a:rPr>
              <a:t>HELLAL Amina</a:t>
            </a:r>
            <a:r>
              <a:rPr lang="fr-FR" sz="900" dirty="0">
                <a:latin typeface="Constantia" pitchFamily="18" charset="0"/>
              </a:rPr>
              <a:t> : EPA, </a:t>
            </a:r>
            <a:r>
              <a:rPr lang="fr-FR" sz="900" dirty="0" err="1">
                <a:latin typeface="Constantia" pitchFamily="18" charset="0"/>
              </a:rPr>
              <a:t>alger</a:t>
            </a:r>
            <a:r>
              <a:rPr lang="fr-FR" sz="900" dirty="0">
                <a:latin typeface="Constantia" pitchFamily="18" charset="0"/>
              </a:rPr>
              <a:t> </a:t>
            </a:r>
          </a:p>
          <a:p>
            <a:pPr lvl="0">
              <a:buFontTx/>
              <a:buChar char="-"/>
              <a:tabLst>
                <a:tab pos="180975" algn="l"/>
              </a:tabLst>
            </a:pPr>
            <a:r>
              <a:rPr lang="fr-FR" sz="900" dirty="0" smtClean="0">
                <a:latin typeface="Constantia" pitchFamily="18" charset="0"/>
              </a:rPr>
              <a:t>Pr</a:t>
            </a:r>
            <a:r>
              <a:rPr lang="fr-FR" sz="900" dirty="0">
                <a:latin typeface="Constantia" pitchFamily="18" charset="0"/>
              </a:rPr>
              <a:t>. </a:t>
            </a:r>
            <a:r>
              <a:rPr lang="fr-FR" sz="900" dirty="0" smtClean="0">
                <a:latin typeface="Constantia" pitchFamily="18" charset="0"/>
              </a:rPr>
              <a:t>DOUMANDJI- MITICHE Bahia</a:t>
            </a:r>
            <a:r>
              <a:rPr lang="fr-FR" sz="900" dirty="0">
                <a:latin typeface="Constantia" pitchFamily="18" charset="0"/>
              </a:rPr>
              <a:t> : </a:t>
            </a:r>
            <a:r>
              <a:rPr lang="fr-FR" sz="900" dirty="0" smtClean="0">
                <a:latin typeface="Constantia" pitchFamily="18" charset="0"/>
              </a:rPr>
              <a:t>ENSA. Alger</a:t>
            </a:r>
          </a:p>
          <a:p>
            <a:pPr lvl="0">
              <a:buFontTx/>
              <a:buChar char="-"/>
              <a:tabLst>
                <a:tab pos="180975" algn="l"/>
              </a:tabLst>
            </a:pPr>
            <a:r>
              <a:rPr lang="fr-FR" sz="900" dirty="0" smtClean="0">
                <a:latin typeface="Constantia" pitchFamily="18" charset="0"/>
              </a:rPr>
              <a:t> Pr. KHLIFI </a:t>
            </a:r>
            <a:r>
              <a:rPr lang="fr-FR" sz="900" dirty="0" err="1" smtClean="0">
                <a:latin typeface="Constantia" pitchFamily="18" charset="0"/>
              </a:rPr>
              <a:t>Lakhdar</a:t>
            </a:r>
            <a:r>
              <a:rPr lang="fr-FR" sz="900" dirty="0" smtClean="0">
                <a:latin typeface="Constantia" pitchFamily="18" charset="0"/>
              </a:rPr>
              <a:t> ENSA. Alger</a:t>
            </a:r>
          </a:p>
          <a:p>
            <a:pPr lvl="0">
              <a:buFontTx/>
              <a:buChar char="-"/>
              <a:tabLst>
                <a:tab pos="180975" algn="l"/>
              </a:tabLst>
            </a:pPr>
            <a:r>
              <a:rPr lang="fr-FR" sz="900" dirty="0" smtClean="0">
                <a:latin typeface="Constantia" pitchFamily="18" charset="0"/>
              </a:rPr>
              <a:t>Pr. MADANI </a:t>
            </a:r>
            <a:r>
              <a:rPr lang="fr-FR" sz="900" dirty="0" err="1" smtClean="0">
                <a:latin typeface="Constantia" pitchFamily="18" charset="0"/>
              </a:rPr>
              <a:t>Khoudir</a:t>
            </a:r>
            <a:r>
              <a:rPr lang="fr-FR" sz="900" dirty="0" smtClean="0">
                <a:latin typeface="Constantia" pitchFamily="18" charset="0"/>
              </a:rPr>
              <a:t>: </a:t>
            </a:r>
            <a:r>
              <a:rPr lang="fr-FR" sz="900" dirty="0" err="1" smtClean="0">
                <a:latin typeface="Constantia" pitchFamily="18" charset="0"/>
              </a:rPr>
              <a:t>univ</a:t>
            </a:r>
            <a:r>
              <a:rPr lang="fr-FR" sz="900" dirty="0" smtClean="0">
                <a:latin typeface="Constantia" pitchFamily="18" charset="0"/>
              </a:rPr>
              <a:t>. UAMB. </a:t>
            </a:r>
            <a:r>
              <a:rPr lang="fr-FR" sz="900" dirty="0" err="1" smtClean="0">
                <a:latin typeface="Constantia" pitchFamily="18" charset="0"/>
              </a:rPr>
              <a:t>Béjaïa</a:t>
            </a:r>
            <a:endParaRPr lang="fr-FR" sz="900" dirty="0" smtClean="0">
              <a:latin typeface="Constantia" pitchFamily="18" charset="0"/>
            </a:endParaRPr>
          </a:p>
          <a:p>
            <a:pPr lvl="0">
              <a:buFontTx/>
              <a:buChar char="-"/>
              <a:tabLst>
                <a:tab pos="180975" algn="l"/>
              </a:tabLst>
            </a:pPr>
            <a:r>
              <a:rPr lang="fr-FR" sz="900" dirty="0" smtClean="0">
                <a:latin typeface="Constantia" pitchFamily="18" charset="0"/>
              </a:rPr>
              <a:t> Pr. HOUMANI </a:t>
            </a:r>
            <a:r>
              <a:rPr lang="fr-FR" sz="900" dirty="0" err="1" smtClean="0">
                <a:latin typeface="Constantia" pitchFamily="18" charset="0"/>
              </a:rPr>
              <a:t>Zahia</a:t>
            </a:r>
            <a:r>
              <a:rPr lang="fr-FR" sz="900" dirty="0" smtClean="0">
                <a:latin typeface="Constantia" pitchFamily="18" charset="0"/>
              </a:rPr>
              <a:t>  </a:t>
            </a:r>
            <a:r>
              <a:rPr lang="fr-FR" sz="900" dirty="0" err="1" smtClean="0">
                <a:latin typeface="Constantia" pitchFamily="18" charset="0"/>
              </a:rPr>
              <a:t>univ</a:t>
            </a:r>
            <a:r>
              <a:rPr lang="fr-FR" sz="900" dirty="0" smtClean="0">
                <a:latin typeface="Constantia" pitchFamily="18" charset="0"/>
              </a:rPr>
              <a:t>. Blida</a:t>
            </a:r>
          </a:p>
          <a:p>
            <a:pPr lvl="0">
              <a:buFontTx/>
              <a:buChar char="-"/>
              <a:tabLst>
                <a:tab pos="180975" algn="l"/>
              </a:tabLst>
            </a:pPr>
            <a:r>
              <a:rPr lang="fr-FR" sz="900" dirty="0" smtClean="0">
                <a:latin typeface="Constantia" pitchFamily="18" charset="0"/>
              </a:rPr>
              <a:t> Pr. HALLICHE Djamila USTHB-</a:t>
            </a:r>
            <a:r>
              <a:rPr lang="fr-FR" sz="900" dirty="0" err="1" smtClean="0">
                <a:latin typeface="Constantia" pitchFamily="18" charset="0"/>
              </a:rPr>
              <a:t>Bab</a:t>
            </a:r>
            <a:r>
              <a:rPr lang="fr-FR" sz="900" dirty="0" smtClean="0">
                <a:latin typeface="Constantia" pitchFamily="18" charset="0"/>
              </a:rPr>
              <a:t> </a:t>
            </a:r>
            <a:r>
              <a:rPr lang="fr-FR" sz="900" dirty="0" err="1" smtClean="0">
                <a:latin typeface="Constantia" pitchFamily="18" charset="0"/>
              </a:rPr>
              <a:t>Ezzouar</a:t>
            </a:r>
            <a:endParaRPr lang="fr-FR" sz="900" dirty="0" smtClean="0">
              <a:latin typeface="Constantia" pitchFamily="18" charset="0"/>
            </a:endParaRPr>
          </a:p>
          <a:p>
            <a:pPr lvl="0">
              <a:buFontTx/>
              <a:buChar char="-"/>
              <a:tabLst>
                <a:tab pos="180975" algn="l"/>
              </a:tabLst>
            </a:pPr>
            <a:r>
              <a:rPr lang="fr-FR" sz="900" dirty="0" smtClean="0">
                <a:latin typeface="Constantia" pitchFamily="18" charset="0"/>
              </a:rPr>
              <a:t> Pr. ATIK Fouzia </a:t>
            </a:r>
            <a:r>
              <a:rPr lang="fr-FR" sz="900" dirty="0" err="1" smtClean="0">
                <a:latin typeface="Constantia" pitchFamily="18" charset="0"/>
              </a:rPr>
              <a:t>Univ</a:t>
            </a:r>
            <a:r>
              <a:rPr lang="fr-FR" sz="900" dirty="0" smtClean="0">
                <a:latin typeface="Constantia" pitchFamily="18" charset="0"/>
              </a:rPr>
              <a:t> Tlemcen</a:t>
            </a:r>
          </a:p>
          <a:p>
            <a:pPr lvl="0">
              <a:buFontTx/>
              <a:buChar char="-"/>
              <a:tabLst>
                <a:tab pos="180975" algn="l"/>
              </a:tabLst>
            </a:pPr>
            <a:r>
              <a:rPr lang="fr-FR" sz="900" dirty="0" smtClean="0">
                <a:latin typeface="Constantia" pitchFamily="18" charset="0"/>
              </a:rPr>
              <a:t> Pr. HALOUANE Fatma   UMBB Boumerdes </a:t>
            </a:r>
          </a:p>
          <a:p>
            <a:pPr lvl="0">
              <a:buFontTx/>
              <a:buChar char="-"/>
              <a:tabLst>
                <a:tab pos="180975" algn="l"/>
              </a:tabLst>
            </a:pPr>
            <a:r>
              <a:rPr lang="fr-FR" sz="900" dirty="0" smtClean="0">
                <a:latin typeface="Constantia" pitchFamily="18" charset="0"/>
              </a:rPr>
              <a:t> Pr. NABIEV Mohamed   UMBB Boumerdes </a:t>
            </a:r>
          </a:p>
          <a:p>
            <a:pPr lvl="0">
              <a:buFontTx/>
              <a:buChar char="-"/>
              <a:tabLst>
                <a:tab pos="180975" algn="l"/>
              </a:tabLst>
            </a:pPr>
            <a:r>
              <a:rPr lang="fr-FR" sz="900" dirty="0" smtClean="0">
                <a:latin typeface="Constantia" pitchFamily="18" charset="0"/>
              </a:rPr>
              <a:t> Pr. ALLIOUCHE Djamel   UMBB Boumerdes </a:t>
            </a:r>
          </a:p>
          <a:p>
            <a:pPr lvl="0">
              <a:buFontTx/>
              <a:buChar char="-"/>
              <a:tabLst>
                <a:tab pos="180975" algn="l"/>
              </a:tabLst>
            </a:pPr>
            <a:r>
              <a:rPr lang="fr-FR" sz="900" dirty="0" smtClean="0">
                <a:latin typeface="Constantia" pitchFamily="18" charset="0"/>
              </a:rPr>
              <a:t> Dr. OUAZANE Naima   UMBB Boumerdes </a:t>
            </a:r>
          </a:p>
          <a:p>
            <a:pPr lvl="0">
              <a:buFontTx/>
              <a:buChar char="-"/>
              <a:tabLst>
                <a:tab pos="180975" algn="l"/>
              </a:tabLst>
            </a:pPr>
            <a:r>
              <a:rPr lang="fr-FR" sz="900" dirty="0" smtClean="0">
                <a:latin typeface="Constantia" pitchFamily="18" charset="0"/>
              </a:rPr>
              <a:t> Pr. CHEMMANI  Halima UMBB Boumerdes </a:t>
            </a:r>
          </a:p>
          <a:p>
            <a:pPr lvl="0">
              <a:buFontTx/>
              <a:buChar char="-"/>
              <a:tabLst>
                <a:tab pos="180975" algn="l"/>
              </a:tabLst>
            </a:pPr>
            <a:r>
              <a:rPr lang="fr-FR" sz="900" dirty="0" smtClean="0">
                <a:latin typeface="Constantia" pitchFamily="18" charset="0"/>
              </a:rPr>
              <a:t> Dr. AMGHAR </a:t>
            </a:r>
            <a:r>
              <a:rPr lang="fr-FR" sz="900" dirty="0" err="1" smtClean="0">
                <a:latin typeface="Constantia" pitchFamily="18" charset="0"/>
              </a:rPr>
              <a:t>Fateh</a:t>
            </a:r>
            <a:r>
              <a:rPr lang="fr-FR" sz="900" dirty="0" smtClean="0">
                <a:latin typeface="Constantia" pitchFamily="18" charset="0"/>
              </a:rPr>
              <a:t>: UMBB Boumerdes </a:t>
            </a:r>
            <a:endParaRPr lang="fr-FR" sz="900" dirty="0">
              <a:latin typeface="Constantia" pitchFamily="18" charset="0"/>
            </a:endParaRPr>
          </a:p>
          <a:p>
            <a:pPr>
              <a:tabLst>
                <a:tab pos="180975" algn="l"/>
              </a:tabLst>
            </a:pPr>
            <a:r>
              <a:rPr lang="fr-FR" sz="900" dirty="0">
                <a:latin typeface="Constantia" pitchFamily="18" charset="0"/>
              </a:rPr>
              <a:t>- Dr. </a:t>
            </a:r>
            <a:r>
              <a:rPr lang="fr-FR" sz="900" dirty="0" smtClean="0">
                <a:latin typeface="Constantia" pitchFamily="18" charset="0"/>
              </a:rPr>
              <a:t>NOUANI </a:t>
            </a:r>
            <a:r>
              <a:rPr lang="fr-FR" sz="900" dirty="0" err="1" smtClean="0">
                <a:latin typeface="Constantia" pitchFamily="18" charset="0"/>
              </a:rPr>
              <a:t>Abdelouahab</a:t>
            </a:r>
            <a:r>
              <a:rPr lang="fr-FR" sz="900" dirty="0" smtClean="0">
                <a:latin typeface="Constantia" pitchFamily="18" charset="0"/>
              </a:rPr>
              <a:t> </a:t>
            </a:r>
            <a:r>
              <a:rPr lang="fr-FR" sz="900" dirty="0">
                <a:latin typeface="Constantia" pitchFamily="18" charset="0"/>
              </a:rPr>
              <a:t>: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a:latin typeface="Constantia" pitchFamily="18" charset="0"/>
              </a:rPr>
              <a:t>- Dr. </a:t>
            </a:r>
            <a:r>
              <a:rPr lang="fr-FR" sz="900" dirty="0" smtClean="0">
                <a:latin typeface="Constantia" pitchFamily="18" charset="0"/>
              </a:rPr>
              <a:t>ACHEUK </a:t>
            </a:r>
            <a:r>
              <a:rPr lang="fr-FR" sz="900" dirty="0">
                <a:latin typeface="Constantia" pitchFamily="18" charset="0"/>
              </a:rPr>
              <a:t>Fatma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smtClean="0">
                <a:latin typeface="Constantia" pitchFamily="18" charset="0"/>
              </a:rPr>
              <a:t>- Dr</a:t>
            </a:r>
            <a:r>
              <a:rPr lang="fr-FR" sz="900" dirty="0">
                <a:latin typeface="Constantia" pitchFamily="18" charset="0"/>
              </a:rPr>
              <a:t>. </a:t>
            </a:r>
            <a:r>
              <a:rPr lang="fr-FR" sz="900" dirty="0" smtClean="0">
                <a:latin typeface="Constantia" pitchFamily="18" charset="0"/>
              </a:rPr>
              <a:t>CHAHBAR </a:t>
            </a:r>
            <a:r>
              <a:rPr lang="fr-FR" sz="900" dirty="0">
                <a:latin typeface="Constantia" pitchFamily="18" charset="0"/>
              </a:rPr>
              <a:t>Nora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a:latin typeface="Constantia" pitchFamily="18" charset="0"/>
              </a:rPr>
              <a:t>- Dr. </a:t>
            </a:r>
            <a:r>
              <a:rPr lang="fr-FR" sz="900" dirty="0" smtClean="0">
                <a:latin typeface="Constantia" pitchFamily="18" charset="0"/>
              </a:rPr>
              <a:t>HAROUZ </a:t>
            </a:r>
            <a:r>
              <a:rPr lang="fr-FR" sz="900" dirty="0" err="1">
                <a:latin typeface="Constantia" pitchFamily="18" charset="0"/>
              </a:rPr>
              <a:t>Habiba</a:t>
            </a:r>
            <a:r>
              <a:rPr lang="fr-FR" sz="900" dirty="0">
                <a:latin typeface="Constantia" pitchFamily="18" charset="0"/>
              </a:rPr>
              <a:t> : </a:t>
            </a:r>
            <a:r>
              <a:rPr lang="fr-FR" sz="900" dirty="0" smtClean="0">
                <a:latin typeface="Constantia" pitchFamily="18" charset="0"/>
              </a:rPr>
              <a:t>UMBB Boumerdes </a:t>
            </a:r>
            <a:endParaRPr lang="fr-FR" sz="900" dirty="0">
              <a:latin typeface="Constantia" pitchFamily="18" charset="0"/>
            </a:endParaRPr>
          </a:p>
          <a:p>
            <a:pPr lvl="0">
              <a:tabLst>
                <a:tab pos="180975" algn="l"/>
              </a:tabLst>
            </a:pPr>
            <a:r>
              <a:rPr lang="fr-FR" sz="900" dirty="0" smtClean="0">
                <a:latin typeface="Constantia" pitchFamily="18" charset="0"/>
              </a:rPr>
              <a:t>- Dr</a:t>
            </a:r>
            <a:r>
              <a:rPr lang="fr-FR" sz="900" dirty="0">
                <a:latin typeface="Constantia" pitchFamily="18" charset="0"/>
              </a:rPr>
              <a:t>. </a:t>
            </a:r>
            <a:r>
              <a:rPr lang="fr-FR" sz="900" dirty="0" smtClean="0">
                <a:latin typeface="Constantia" pitchFamily="18" charset="0"/>
              </a:rPr>
              <a:t>AKSAS </a:t>
            </a:r>
            <a:r>
              <a:rPr lang="fr-FR" sz="900" dirty="0">
                <a:latin typeface="Constantia" pitchFamily="18" charset="0"/>
              </a:rPr>
              <a:t>Hamouche : </a:t>
            </a:r>
            <a:r>
              <a:rPr lang="fr-FR" sz="900" dirty="0" smtClean="0">
                <a:latin typeface="Constantia" pitchFamily="18" charset="0"/>
              </a:rPr>
              <a:t>UMBB Boumerdes </a:t>
            </a:r>
            <a:endParaRPr lang="fr-FR" sz="900" dirty="0">
              <a:latin typeface="Constantia" pitchFamily="18" charset="0"/>
            </a:endParaRPr>
          </a:p>
          <a:p>
            <a:pPr>
              <a:tabLst>
                <a:tab pos="180975" algn="l"/>
              </a:tabLst>
            </a:pPr>
            <a:r>
              <a:rPr lang="fr-FR" sz="900" dirty="0" smtClean="0">
                <a:latin typeface="Constantia" pitchFamily="18" charset="0"/>
              </a:rPr>
              <a:t>- Dr</a:t>
            </a:r>
            <a:r>
              <a:rPr lang="fr-FR" sz="900" dirty="0">
                <a:latin typeface="Constantia" pitchFamily="18" charset="0"/>
              </a:rPr>
              <a:t>. </a:t>
            </a:r>
            <a:r>
              <a:rPr lang="fr-FR" sz="900" dirty="0" smtClean="0">
                <a:latin typeface="Constantia" pitchFamily="18" charset="0"/>
              </a:rPr>
              <a:t>BOUDRICHE </a:t>
            </a:r>
            <a:r>
              <a:rPr lang="fr-FR" sz="900" dirty="0" err="1" smtClean="0">
                <a:latin typeface="Constantia" pitchFamily="18" charset="0"/>
              </a:rPr>
              <a:t>Lilya</a:t>
            </a:r>
            <a:r>
              <a:rPr lang="fr-FR" sz="900" dirty="0" smtClean="0">
                <a:latin typeface="Constantia" pitchFamily="18" charset="0"/>
              </a:rPr>
              <a:t> : </a:t>
            </a:r>
            <a:r>
              <a:rPr lang="fr-FR" sz="900" dirty="0">
                <a:latin typeface="Constantia" pitchFamily="18" charset="0"/>
              </a:rPr>
              <a:t>CRAPC</a:t>
            </a:r>
          </a:p>
          <a:p>
            <a:pPr>
              <a:tabLst>
                <a:tab pos="180975" algn="l"/>
              </a:tabLst>
            </a:pPr>
            <a:r>
              <a:rPr lang="fr-FR" sz="900" dirty="0" smtClean="0">
                <a:latin typeface="Constantia" pitchFamily="18" charset="0"/>
              </a:rPr>
              <a:t>- Dr</a:t>
            </a:r>
            <a:r>
              <a:rPr lang="fr-FR" sz="900" dirty="0">
                <a:latin typeface="Constantia" pitchFamily="18" charset="0"/>
              </a:rPr>
              <a:t>. </a:t>
            </a:r>
            <a:r>
              <a:rPr lang="fr-FR" sz="900" dirty="0" smtClean="0">
                <a:latin typeface="Constantia" pitchFamily="18" charset="0"/>
              </a:rPr>
              <a:t>BACHARI </a:t>
            </a:r>
            <a:r>
              <a:rPr lang="fr-FR" sz="900" dirty="0" err="1" smtClean="0">
                <a:latin typeface="Constantia" pitchFamily="18" charset="0"/>
              </a:rPr>
              <a:t>Khaldoune</a:t>
            </a:r>
            <a:r>
              <a:rPr lang="fr-FR" sz="900" dirty="0" smtClean="0">
                <a:latin typeface="Constantia" pitchFamily="18" charset="0"/>
              </a:rPr>
              <a:t> : CRAPC</a:t>
            </a:r>
            <a:endParaRPr lang="fr-FR" sz="900" dirty="0">
              <a:latin typeface="Constantia" pitchFamily="18" charset="0"/>
            </a:endParaRPr>
          </a:p>
          <a:p>
            <a:pPr>
              <a:tabLst>
                <a:tab pos="180975" algn="l"/>
              </a:tabLst>
            </a:pPr>
            <a:r>
              <a:rPr lang="fr-FR" sz="900" dirty="0" smtClean="0">
                <a:latin typeface="Constantia" pitchFamily="18" charset="0"/>
              </a:rPr>
              <a:t>- Dr</a:t>
            </a:r>
            <a:r>
              <a:rPr lang="fr-FR" sz="900" dirty="0">
                <a:latin typeface="Constantia" pitchFamily="18" charset="0"/>
              </a:rPr>
              <a:t>. </a:t>
            </a:r>
            <a:r>
              <a:rPr lang="fr-FR" sz="900" dirty="0" smtClean="0">
                <a:latin typeface="Constantia" pitchFamily="18" charset="0"/>
              </a:rPr>
              <a:t>GUENNOUNE Hakim : UMMTO </a:t>
            </a:r>
            <a:r>
              <a:rPr lang="fr-FR" sz="900" dirty="0" err="1" smtClean="0">
                <a:latin typeface="Constantia" pitchFamily="18" charset="0"/>
              </a:rPr>
              <a:t>Tizi</a:t>
            </a:r>
            <a:r>
              <a:rPr lang="fr-FR" sz="900" dirty="0" smtClean="0">
                <a:latin typeface="Constantia" pitchFamily="18" charset="0"/>
              </a:rPr>
              <a:t> </a:t>
            </a:r>
            <a:r>
              <a:rPr lang="fr-FR" sz="900" dirty="0" err="1">
                <a:latin typeface="Constantia" pitchFamily="18" charset="0"/>
              </a:rPr>
              <a:t>Ouzou</a:t>
            </a:r>
            <a:endParaRPr lang="fr-FR" sz="900" dirty="0">
              <a:latin typeface="Constantia" pitchFamily="18" charset="0"/>
            </a:endParaRPr>
          </a:p>
          <a:p>
            <a:pPr>
              <a:tabLst>
                <a:tab pos="180975" algn="l"/>
              </a:tabLst>
            </a:pPr>
            <a:r>
              <a:rPr lang="fr-FR" sz="900" dirty="0">
                <a:latin typeface="Constantia" pitchFamily="18" charset="0"/>
              </a:rPr>
              <a:t>- </a:t>
            </a:r>
            <a:r>
              <a:rPr lang="fr-FR" sz="900" dirty="0" smtClean="0">
                <a:latin typeface="Constantia" pitchFamily="18" charset="0"/>
              </a:rPr>
              <a:t>Dr. CHERGUI </a:t>
            </a:r>
            <a:r>
              <a:rPr lang="fr-FR" sz="900" dirty="0" err="1" smtClean="0">
                <a:latin typeface="Constantia" pitchFamily="18" charset="0"/>
              </a:rPr>
              <a:t>Abdelmalek</a:t>
            </a:r>
            <a:r>
              <a:rPr lang="fr-FR" sz="900" dirty="0">
                <a:latin typeface="Constantia" pitchFamily="18" charset="0"/>
              </a:rPr>
              <a:t> : </a:t>
            </a:r>
            <a:r>
              <a:rPr lang="fr-FR" sz="900" dirty="0" smtClean="0">
                <a:latin typeface="Constantia" pitchFamily="18" charset="0"/>
              </a:rPr>
              <a:t>ENPA Alger</a:t>
            </a:r>
            <a:endParaRPr lang="fr-FR" sz="900" dirty="0">
              <a:latin typeface="Constantia" pitchFamily="18" charset="0"/>
            </a:endParaRPr>
          </a:p>
          <a:p>
            <a:pPr>
              <a:tabLst>
                <a:tab pos="180975" algn="l"/>
              </a:tabLst>
            </a:pPr>
            <a:r>
              <a:rPr lang="fr-FR" sz="900" dirty="0">
                <a:latin typeface="Constantia" pitchFamily="18" charset="0"/>
              </a:rPr>
              <a:t>- Dr. </a:t>
            </a:r>
            <a:r>
              <a:rPr lang="fr-FR" sz="900" dirty="0" smtClean="0">
                <a:latin typeface="Constantia" pitchFamily="18" charset="0"/>
              </a:rPr>
              <a:t>EL HADI Djamel : </a:t>
            </a:r>
            <a:r>
              <a:rPr lang="fr-FR" sz="900" dirty="0" err="1" smtClean="0">
                <a:latin typeface="Constantia" pitchFamily="18" charset="0"/>
              </a:rPr>
              <a:t>Univ</a:t>
            </a:r>
            <a:r>
              <a:rPr lang="fr-FR" sz="900" dirty="0" smtClean="0">
                <a:latin typeface="Constantia" pitchFamily="18" charset="0"/>
              </a:rPr>
              <a:t>. </a:t>
            </a:r>
            <a:r>
              <a:rPr lang="fr-FR" sz="900" dirty="0">
                <a:latin typeface="Constantia" pitchFamily="18" charset="0"/>
              </a:rPr>
              <a:t>Blida</a:t>
            </a:r>
          </a:p>
          <a:p>
            <a:pPr>
              <a:buFontTx/>
              <a:buChar char="-"/>
              <a:tabLst>
                <a:tab pos="180975" algn="l"/>
              </a:tabLst>
            </a:pPr>
            <a:r>
              <a:rPr lang="fr-FR" sz="900" dirty="0" smtClean="0">
                <a:latin typeface="Constantia" pitchFamily="18" charset="0"/>
              </a:rPr>
              <a:t>Dr</a:t>
            </a:r>
            <a:r>
              <a:rPr lang="fr-FR" sz="900" dirty="0">
                <a:latin typeface="Constantia" pitchFamily="18" charset="0"/>
              </a:rPr>
              <a:t>. </a:t>
            </a:r>
            <a:r>
              <a:rPr lang="fr-FR" sz="900" dirty="0" smtClean="0">
                <a:latin typeface="Constantia" pitchFamily="18" charset="0"/>
              </a:rPr>
              <a:t>GANA-KEBBOUCHE </a:t>
            </a:r>
            <a:r>
              <a:rPr lang="fr-FR" sz="900" dirty="0" err="1" smtClean="0">
                <a:latin typeface="Constantia" pitchFamily="18" charset="0"/>
              </a:rPr>
              <a:t>Salima</a:t>
            </a:r>
            <a:r>
              <a:rPr lang="fr-FR" sz="900" dirty="0">
                <a:latin typeface="Constantia" pitchFamily="18" charset="0"/>
              </a:rPr>
              <a:t> </a:t>
            </a:r>
            <a:r>
              <a:rPr lang="fr-FR" sz="900" dirty="0" smtClean="0">
                <a:latin typeface="Constantia" pitchFamily="18" charset="0"/>
              </a:rPr>
              <a:t>UMBB Boumerdes </a:t>
            </a:r>
          </a:p>
          <a:p>
            <a:pPr>
              <a:buFontTx/>
              <a:buChar char="-"/>
              <a:tabLst>
                <a:tab pos="180975" algn="l"/>
              </a:tabLst>
            </a:pPr>
            <a:r>
              <a:rPr lang="fr-FR" sz="900" dirty="0" smtClean="0">
                <a:latin typeface="Constantia" pitchFamily="18" charset="0"/>
              </a:rPr>
              <a:t> Dr. BENABDELKADER Tarek UMBB Boumerdes</a:t>
            </a:r>
          </a:p>
        </p:txBody>
      </p:sp>
      <p:grpSp>
        <p:nvGrpSpPr>
          <p:cNvPr id="16" name="Groupe 10"/>
          <p:cNvGrpSpPr/>
          <p:nvPr/>
        </p:nvGrpSpPr>
        <p:grpSpPr>
          <a:xfrm>
            <a:off x="6588224" y="332656"/>
            <a:ext cx="2088232" cy="288032"/>
            <a:chOff x="3923928" y="188640"/>
            <a:chExt cx="2088232" cy="288032"/>
          </a:xfrm>
        </p:grpSpPr>
        <p:sp>
          <p:nvSpPr>
            <p:cNvPr id="17" name="Rectangle 16"/>
            <p:cNvSpPr/>
            <p:nvPr/>
          </p:nvSpPr>
          <p:spPr>
            <a:xfrm>
              <a:off x="3923928" y="188640"/>
              <a:ext cx="1800200" cy="288032"/>
            </a:xfrm>
            <a:prstGeom prst="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995936" y="188640"/>
              <a:ext cx="2016224" cy="276999"/>
            </a:xfrm>
            <a:prstGeom prst="rect">
              <a:avLst/>
            </a:prstGeom>
            <a:noFill/>
          </p:spPr>
          <p:txBody>
            <a:bodyPr wrap="square" rtlCol="0">
              <a:spAutoFit/>
            </a:bodyPr>
            <a:lstStyle/>
            <a:p>
              <a:r>
                <a:rPr lang="fr-FR" sz="1200" dirty="0" smtClean="0">
                  <a:latin typeface="Arial" pitchFamily="34" charset="0"/>
                  <a:cs typeface="Arial" pitchFamily="34" charset="0"/>
                </a:rPr>
                <a:t>Bulletin d’inscription</a:t>
              </a:r>
              <a:endParaRPr lang="fr-FR" sz="1200" dirty="0">
                <a:latin typeface="Arial" pitchFamily="34" charset="0"/>
                <a:cs typeface="Arial" pitchFamily="34" charset="0"/>
              </a:endParaRPr>
            </a:p>
          </p:txBody>
        </p:sp>
      </p:grpSp>
      <p:sp>
        <p:nvSpPr>
          <p:cNvPr id="19" name="ZoneTexte 18"/>
          <p:cNvSpPr txBox="1"/>
          <p:nvPr/>
        </p:nvSpPr>
        <p:spPr>
          <a:xfrm>
            <a:off x="6084168" y="908720"/>
            <a:ext cx="2916988" cy="4616648"/>
          </a:xfrm>
          <a:prstGeom prst="rect">
            <a:avLst/>
          </a:prstGeom>
          <a:noFill/>
          <a:ln>
            <a:solidFill>
              <a:schemeClr val="tx1"/>
            </a:solidFill>
            <a:prstDash val="sysDash"/>
          </a:ln>
        </p:spPr>
        <p:txBody>
          <a:bodyPr wrap="square" rtlCol="0">
            <a:spAutoFit/>
          </a:bodyPr>
          <a:lstStyle/>
          <a:p>
            <a:pPr>
              <a:lnSpc>
                <a:spcPct val="150000"/>
              </a:lnSpc>
            </a:pPr>
            <a:endParaRPr lang="fr-FR" sz="900" dirty="0" smtClean="0">
              <a:latin typeface="Constantia" pitchFamily="18" charset="0"/>
            </a:endParaRPr>
          </a:p>
          <a:p>
            <a:pPr>
              <a:lnSpc>
                <a:spcPct val="150000"/>
              </a:lnSpc>
            </a:pPr>
            <a:r>
              <a:rPr lang="fr-FR" sz="1000" dirty="0" smtClean="0">
                <a:latin typeface="Constantia" pitchFamily="18" charset="0"/>
              </a:rPr>
              <a:t>Nom : …………………………………………… </a:t>
            </a:r>
          </a:p>
          <a:p>
            <a:pPr>
              <a:lnSpc>
                <a:spcPct val="150000"/>
              </a:lnSpc>
            </a:pPr>
            <a:r>
              <a:rPr lang="fr-FR" sz="1000" dirty="0" smtClean="0">
                <a:latin typeface="Constantia" pitchFamily="18" charset="0"/>
              </a:rPr>
              <a:t>Prénom : ………………………………….……</a:t>
            </a:r>
          </a:p>
          <a:p>
            <a:pPr>
              <a:lnSpc>
                <a:spcPct val="150000"/>
              </a:lnSpc>
            </a:pPr>
            <a:r>
              <a:rPr lang="fr-FR" sz="1000" dirty="0" smtClean="0">
                <a:latin typeface="Constantia" pitchFamily="18" charset="0"/>
              </a:rPr>
              <a:t>Qualité : Enseignant       Etudiant      Industriel</a:t>
            </a:r>
          </a:p>
          <a:p>
            <a:pPr>
              <a:lnSpc>
                <a:spcPct val="150000"/>
              </a:lnSpc>
            </a:pPr>
            <a:r>
              <a:rPr lang="fr-FR" sz="1000" dirty="0" smtClean="0">
                <a:latin typeface="Constantia" pitchFamily="18" charset="0"/>
              </a:rPr>
              <a:t>Grade:………………………………………………………….</a:t>
            </a:r>
          </a:p>
          <a:p>
            <a:pPr>
              <a:lnSpc>
                <a:spcPct val="150000"/>
              </a:lnSpc>
            </a:pPr>
            <a:r>
              <a:rPr lang="fr-FR" sz="1000" dirty="0" smtClean="0">
                <a:latin typeface="Constantia" pitchFamily="18" charset="0"/>
              </a:rPr>
              <a:t>Organisme / Etablissement : …….………………… </a:t>
            </a:r>
          </a:p>
          <a:p>
            <a:pPr>
              <a:lnSpc>
                <a:spcPct val="150000"/>
              </a:lnSpc>
            </a:pPr>
            <a:r>
              <a:rPr lang="fr-FR" sz="1000" dirty="0" smtClean="0">
                <a:latin typeface="Constantia" pitchFamily="18" charset="0"/>
              </a:rPr>
              <a:t>Adresse : …………………………………………..……….</a:t>
            </a:r>
          </a:p>
          <a:p>
            <a:pPr>
              <a:lnSpc>
                <a:spcPct val="150000"/>
              </a:lnSpc>
            </a:pPr>
            <a:r>
              <a:rPr lang="fr-FR" sz="1000" dirty="0" smtClean="0">
                <a:latin typeface="Constantia" pitchFamily="18" charset="0"/>
              </a:rPr>
              <a:t>Téléphone : ………………Fax : ……………………….</a:t>
            </a:r>
          </a:p>
          <a:p>
            <a:pPr>
              <a:lnSpc>
                <a:spcPct val="150000"/>
              </a:lnSpc>
            </a:pPr>
            <a:r>
              <a:rPr lang="fr-FR" sz="1000" dirty="0" err="1" smtClean="0">
                <a:latin typeface="Constantia" pitchFamily="18" charset="0"/>
              </a:rPr>
              <a:t>E.mail</a:t>
            </a:r>
            <a:r>
              <a:rPr lang="fr-FR" sz="1000" dirty="0" smtClean="0">
                <a:latin typeface="Constantia" pitchFamily="18" charset="0"/>
              </a:rPr>
              <a:t> : ……………………………………………. </a:t>
            </a:r>
          </a:p>
          <a:p>
            <a:pPr>
              <a:lnSpc>
                <a:spcPct val="150000"/>
              </a:lnSpc>
            </a:pPr>
            <a:r>
              <a:rPr lang="fr-FR" sz="1000" b="1" dirty="0" smtClean="0">
                <a:latin typeface="Constantia" pitchFamily="18" charset="0"/>
              </a:rPr>
              <a:t>Désire participer au séminaire </a:t>
            </a:r>
          </a:p>
          <a:p>
            <a:pPr>
              <a:lnSpc>
                <a:spcPct val="150000"/>
              </a:lnSpc>
            </a:pPr>
            <a:r>
              <a:rPr lang="fr-FR" sz="1000" dirty="0" smtClean="0">
                <a:latin typeface="Constantia" pitchFamily="18" charset="0"/>
              </a:rPr>
              <a:t> Sans Communication </a:t>
            </a:r>
          </a:p>
          <a:p>
            <a:pPr>
              <a:lnSpc>
                <a:spcPct val="150000"/>
              </a:lnSpc>
            </a:pPr>
            <a:r>
              <a:rPr lang="fr-FR" sz="1000" dirty="0" smtClean="0">
                <a:latin typeface="Constantia" pitchFamily="18" charset="0"/>
              </a:rPr>
              <a:t>Avec Communication :  Orale :       Affichée:   </a:t>
            </a:r>
          </a:p>
          <a:p>
            <a:pPr>
              <a:lnSpc>
                <a:spcPct val="150000"/>
              </a:lnSpc>
            </a:pPr>
            <a:r>
              <a:rPr lang="fr-FR" sz="1000" dirty="0" smtClean="0">
                <a:latin typeface="Constantia" pitchFamily="18" charset="0"/>
              </a:rPr>
              <a:t>Thème de la communication : I - II - III  </a:t>
            </a:r>
          </a:p>
          <a:p>
            <a:pPr>
              <a:lnSpc>
                <a:spcPct val="150000"/>
              </a:lnSpc>
            </a:pPr>
            <a:r>
              <a:rPr lang="fr-FR" sz="1000" dirty="0" smtClean="0">
                <a:latin typeface="Constantia" pitchFamily="18" charset="0"/>
              </a:rPr>
              <a:t>Titre de la communication : </a:t>
            </a:r>
            <a:r>
              <a:rPr lang="fr-FR" sz="900" dirty="0" smtClean="0">
                <a:latin typeface="Constantia" pitchFamily="18" charset="0"/>
              </a:rPr>
              <a:t>…………………………………………….……….….. ………………..…..</a:t>
            </a:r>
          </a:p>
          <a:p>
            <a:pPr>
              <a:lnSpc>
                <a:spcPct val="150000"/>
              </a:lnSpc>
            </a:pPr>
            <a:r>
              <a:rPr lang="fr-FR" sz="900" dirty="0" smtClean="0">
                <a:latin typeface="Constantia" pitchFamily="18" charset="0"/>
              </a:rPr>
              <a:t>…………………………………………………………………………………………………………………. </a:t>
            </a:r>
          </a:p>
          <a:p>
            <a:pPr>
              <a:lnSpc>
                <a:spcPct val="150000"/>
              </a:lnSpc>
            </a:pPr>
            <a:r>
              <a:rPr lang="fr-FR" sz="1000" b="1" i="1" dirty="0" smtClean="0">
                <a:latin typeface="Constantia" pitchFamily="18" charset="0"/>
              </a:rPr>
              <a:t>Frais de participation : </a:t>
            </a:r>
            <a:endParaRPr lang="fr-FR" sz="1000" dirty="0" smtClean="0">
              <a:latin typeface="Constantia" pitchFamily="18" charset="0"/>
            </a:endParaRPr>
          </a:p>
          <a:p>
            <a:pPr>
              <a:lnSpc>
                <a:spcPct val="150000"/>
              </a:lnSpc>
            </a:pPr>
            <a:r>
              <a:rPr lang="fr-FR" sz="1000" dirty="0" smtClean="0">
                <a:latin typeface="Constantia" pitchFamily="18" charset="0"/>
              </a:rPr>
              <a:t>Enseignants chercheurs :   </a:t>
            </a:r>
            <a:r>
              <a:rPr lang="fr-FR" sz="1000" dirty="0" smtClean="0">
                <a:latin typeface="Constantia" pitchFamily="18" charset="0"/>
                <a:cs typeface="Times New Roman" pitchFamily="18" charset="0"/>
              </a:rPr>
              <a:t>5000,00 </a:t>
            </a:r>
            <a:r>
              <a:rPr lang="fr-FR" sz="1000" dirty="0" smtClean="0">
                <a:latin typeface="Constantia" pitchFamily="18" charset="0"/>
              </a:rPr>
              <a:t>DA</a:t>
            </a:r>
          </a:p>
          <a:p>
            <a:pPr>
              <a:lnSpc>
                <a:spcPct val="150000"/>
              </a:lnSpc>
            </a:pPr>
            <a:r>
              <a:rPr lang="fr-FR" sz="1000" dirty="0" smtClean="0">
                <a:latin typeface="Constantia" pitchFamily="18" charset="0"/>
              </a:rPr>
              <a:t>Étudiants chercheurs:  </a:t>
            </a:r>
            <a:r>
              <a:rPr lang="fr-FR" sz="1000" dirty="0" smtClean="0">
                <a:latin typeface="Constantia" pitchFamily="18" charset="0"/>
                <a:cs typeface="Times New Roman" pitchFamily="18" charset="0"/>
              </a:rPr>
              <a:t>1000,00 DA</a:t>
            </a:r>
            <a:endParaRPr lang="fr-FR" sz="1000" dirty="0">
              <a:latin typeface="Constantia" pitchFamily="18" charset="0"/>
              <a:cs typeface="Times New Roman" pitchFamily="18" charset="0"/>
            </a:endParaRPr>
          </a:p>
        </p:txBody>
      </p:sp>
      <p:sp>
        <p:nvSpPr>
          <p:cNvPr id="20" name="Rectangle 19"/>
          <p:cNvSpPr/>
          <p:nvPr/>
        </p:nvSpPr>
        <p:spPr>
          <a:xfrm>
            <a:off x="7380312" y="15567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8748464" y="15567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8028384" y="15567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6084168" y="33569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p:cNvSpPr/>
          <p:nvPr/>
        </p:nvSpPr>
        <p:spPr>
          <a:xfrm>
            <a:off x="6084168" y="3140968"/>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25"/>
          <p:cNvSpPr/>
          <p:nvPr/>
        </p:nvSpPr>
        <p:spPr>
          <a:xfrm>
            <a:off x="7884368" y="33569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p:cNvSpPr/>
          <p:nvPr/>
        </p:nvSpPr>
        <p:spPr>
          <a:xfrm>
            <a:off x="8604448" y="3356992"/>
            <a:ext cx="72008" cy="7200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350" name="AutoShape 6" descr="data:image/jpeg;base64,/9j/4AAQSkZJRgABAQAAAQABAAD/2wCEAAkGBxQTEhUUExQVFRUXGBgVGBgXFRgaGBgYGhcXGBcYGhcYHCggGRolHBQYITEkJSkrLi4uGB8zODMsNygtLisBCgoKDg0OGxAQGywkICQsLCwsLCwsLCwsLCwsLCwsLCwsLCwsLCwsLCwsLCwsLCwsLCwsLCwsLCwsLCwsLCwsLP/AABEIAOEA4QMBEQACEQEDEQH/xAAbAAABBQEBAAAAAAAAAAAAAAAAAQMEBQYCB//EAEIQAAEDAgUBBgMHAgMGBwEAAAEAAhEDIQQFEjFBUQYTImFxgTKRoRRCUrHB0fAH4RUjM2JygpLC8TVDU4OTorIW/8QAGwEAAgMBAQEAAAAAAAAAAAAAAAMBAgQFBgf/xAA0EQACAgEEAQIEBAUEAwEAAAAAAQIRAwQSITFBE1EFImFxFDKBsUKRoeHwBiPB0RUzUvH/2gAMAwEAAhEDEQA/AKeF9FPDiwgBWkjYwoaTJXBfZVnrqVgVgz6OOTwbMOplAnYvtC6p5JGPRRgNnqpTDB5o7l7oRk08fCJhmflmjwmf2AB+e65uTR8ts3Q1XFE8Z43Te6R+ElfA78SqIJzgAOLTdP8AwzdWK/EJXQ3RzwEyTDlaWka4XRVam+yfisdRdS1Oc2RvNyeqzww5Y5KSY6eTG4W2YTMswpDUKQB1dQLec8rvYcOR1vfRx8uWCvYZ9xldFcGHscw2GLzA91Wc1FWy0YOTpF1kOROqPPwaQdJLptfdoi5hYdVq4wiu7/zs16fTOcvFGxxXYKhUY0Ne5jh96B4vUWXGh8YzY5PcrXsdSfwzFOPDplJkPYqKhOKc0NaSAyZ1xydob+a3ar4rcKwJ2/Pt/cyaf4dU7ytcePf+xrsf2WwlenAptZ+F9MBp6cb+64+L4hqcM7cm/dPk6eTRYMsapL6or8B2cZhyWNJJ3mLxxMLTl10s6UmIx6SOJ7UNZvlMPYSTBFtO0+fzVtPqbi0iubB8yZW57k/eCk5okgFp4t1WnS6nZuT8iNRg3bWjIY7L9FVzOl79PZdjFm3QUjmZMW2biQi1PsTQBAEvLqVUk90xzjB2aTEblJzSxpfO6G4ozb+RWNuxVTYud6E/orLHDwirnLyy4y/sti8RT1taNO41ODS7fYfvG6x5fiGmwT2yfP05NWLRZ80dyXBBw+V1RVFNzHMdN5EFPnqMbx7000Jjgmp7WmjQ/wD827/1ai5/45f/ACjb+Df/ANMyGldg5lBpRYUWlHLQKep3xfdH7rJLO3PbHo0Rwrbb7I+Jwd5bB8rSPKEyGXimUnj8oi6im0LHqFU7KkorsvFllhn3us017D4smGuUnYhu5jGIxekHqmQxWykslIpnYhxMkraoRSoyuTbsbc8mSTc7lSkkVtnOlWIoNKLCjT9k6NIEuqRMSAefZcrXzyPiB0NHGC5kazAZgxpOkAA9AuTlwzkuWdLHljF8F3hswY7c+yxTwyXSNkMsWNYujTe/Ud7bH6K2OWSEaRWcYSlbHMTX0tkH6/kqwhufJMpbUQcLmjXtNwOJJuf3T56dwYqGZSRIoUGvABJS5ScHaLxipLkXGsbSbMSPLdRjcsjDIowRmc9pMc3vGBrTyY44C6mllJPZLkwaiMWt0TDZg4F1gBHQQu7hTUeTj5Gm+CTSySqNLnthpIkEwYJ6cJUtXjdxi+Ri00+HJcHo3Z6qym3S0Ma2Z0s6nqeSvN6uMpvc7b92d3TSjBUqX2JGfZXRqFld9IOeywHDhxqHIG6ppdRlgnijKk/6fYvqMGObWRxtr/OSfluIc4DwtaItG30WfNBRfdjsU2/A5i6esQQNViDwOt1XG9rvwWmty+pG+xn8X0Cb6q9hfpv3PGdK9pZ5UIRYHTnE7kn3UJJEttiubaZnhQnzVBXFneHwbn3G3JJgKs8sY9lo43Loeq0GUz8Qf6D5KkZymuqLOMYvuxr7Qb/RX2IrvZMw1VzhZzQerrD2KTOKT6f6DYSbXa/Uc/wKoW6tTdR+7O/uFX8ZBOq4J/DSau+SDXwJZ8UBPhmUuhUsTj2Ri1MsWGlTYHTCQZG6q+eCVwS8JjA3ds+fKVkxOXTGQyKPaJL8yI2KUsF9jHmro4Zm7wdyrPTRaIWeRc4HPHn25lYsukijVj1Mmd4/OHkQRIO1z+yjFpYrpk5NRJ+CopZuWEwD6dFrlplJGZajaywwvalwiZHpss8/h8fA6Gtfker9pnOEzuLjcKkdBFOi8tY2ilxGbPdIGx4W2GmhHkySzyfA1h8KQdRGrb57+6vPJfCKxhXLLRuM754BJB2jiyyPF6UbRo9T1JUzV5Y0Um3IHPC5OZvJLo6WJKCJP+I94Y1CBul+hsV0M9Xe6stctbAi/qVkzO3ZoxKlRLrUpN+NkqMqGyViaT0Cm17kUeK4vAPpmHtIvExY+h5XtceaGRXFnlJ4pQdSQ7l+U1K3wNMdeP7+yrl1MMX5mWx4J5OkN4zAOpkh9iCR8lbHmjkVxInicOGRw1MsXRfUuyWLdT1BlrEM1DUZ5jYe658viWnjOm/18GxaHO4Wl+nkrMPlVV9XuQx3eAwRB8Pm6Nh5rVPUY44/Ub4/f7GeOGcp7Euf2+5rKn9O3d3LawNSJ0lkNPvMhclfG1vpw4+50n8Je3iXP2IOVdlqjXkVmexgz6EJ+f4hBx/22Kw6KSl86JmY5KA0BrTc28Rt6E7JOHVNtuTG5NOkqSIub5YRRa5ojxQ7m3VN0+oTytP24F5sLWNNGaxOFLSAeRI8wunDIpKznyg4uhcPhSTcRHWyieRVwTGFvkfqYYCPhiFRZLLuFEV1Ns7pqk6F0rLSjhaTgYgiOvi23+YWWWTInz/Y0RhBrj+5WVKRmzSPVaVJVyzO074R0ysQCNvblQ4puyVJoWriCeu0bojBIHOyNpTLKUEIsAhFgT8vrupzDQQeCkZYRn5HY5Sj4LDF5wHUxTLIHlws+PSuM91j56hOG2iPQcT/AKTSY3n90ySX8bFxb/gQ5jcZXaIdA25lUx4sUnaLTyZEuTnLcTVaQdxKtmx42qIxTmnZ6Blubt03my89m0zs7WLOqHMRnrRaQqw0kmWlqYif441T+EkR+JQZ1kdOrp1XgzEfrwjTaueO6Jz6aE6sg47CVrMohrBp0gx/IiydiyYvzZLfInJDJ+XHSKHF9lMQ8sLiNTpBtsANyZ/kroY/iOCCaXSMU9Dlk1fZZM7LuoOD2vBgaTpbe/Ivz+qzP4gs0XFr+poWieNqSZoMurx4RM9Tv7rnZoeWbcUvCGc2qlj9TIBIGo7F0bK+nipRqX/4VzScZWhulm5AiZO5Mz7K8tMnyVWdrgmNxDKoBJEjhJcJY+BqlGfIxX/zGFpAMGRPCvH5JbrKS+dURalCBpdt9E1TvlC3GuGZntRh2jS9pEi0eq6ehm3cWc/VxSqSM1Umb7rpqq4MDu+TqlVjgFRKNkp0cON9h8lZEMQBSQOUw9xgSSeFR7Yq2WW58InU8hquBLdJjcSRfoJFykPWY06Y5aWbXBKw/ZKu4SdLeIJM/QR9UqfxLDF0rYyOhyNX0TB2NLAX16zW0xA8HicZ8jYfVJfxTc9uOLb+vCG/+P2rdklS+nZUZrlBpVC1hNRv3XNEz12WzBqVkhulw/Yy5sDhOo8og91FnAg9IhP3X0K212Sm1mm2gX80pxkubGbk/BxXBHAAP0UxplZWhmk8tM/ThXklJFU3Fi16zn77cBEIqISk5EuhgnNaHkxf4eY6pMssZS20NjjaW4fr4yq2QSY6jYqkcWNlpZJogVMW48p6xxQpzkw+1v6o9OPsRvkerszBrj+q8m8MkekWVM4xeKGwP7qceN+UROa8DdTNQPD9VZadvkh50uB3D4rV4ZVZ49vJaM93BV5nR0uJ1EH1F/RasMtyqjNljTuyjzDH6iAHF0dfy81uxYdqtqjJky7nSYtHG6NyAY3i10Sxb/sEcm0bpZm5jjpcDPIVpYFKPKIWZxfDLXL8SXHeeqyZYJI0Y52y9e5mi9591hSlu4NjcdvJREUryAekiYPBC3f7nFGP5PJm8ydPhb4p8hPVdPCq+Z8GDK74XJWOw7hEgidlp9SPuI2P2HKWBe6wBuseb4lpsX5pIdDSZZ9IkMyaqeI9VkXx3SvyP/8AHZvYiVqDmOLTYixj91sw/ENPm/LJCJ6XLj7RLwOZ1aIhpt0It7dE3Jgx5eWRDLPHwi7odpfAdUB0ev6LDLQfNx0a46z5eeysxebuqaSTdt/Keq1Y9MoXXkzzzudX4I7syJMwQeS1xEpiwKq/4KPK+xcTmHeRqaPXcohg2flYTy7+0JQoUTOpxHQj+6JTy+ERGOPyyLXptB8LtQ+qbBtrlULklfDEFIHYweh/dTuaDamcupkFSpWRVDj8S87uKqscV4LOcn5Hu88IBBE8g/oqbeeC18ciNy/UfAZHyj1R6238welf5R7/AAOp/sf8yp+Mx/X+Rb8NP6FzQxBjdYpQRqjNjr6h6qqSLtsgY/Flu26fixpick2gwuMqECH6T1iYvypnigu0RDJN9Mh5jiajneNxJ8inYccIr5UKyzm38zGsNUg+atONlYuh9+JlvHnc/oqLHTLudogl15Tq4oV5sl0cwcClSwxYyOWSJIzd0RNuBdL/AAysZ67I2H11HRKZPbjVi47pstMJkVRxJbLel+PNYs2vxwXPJpx6ScnxwScbk/dhpcC70O3nv5fVeW+JfEtRl+THwv6nVwaOEOZcsscvw8eLSB0ke25H8lcrHjf55G7jpD1TBu06gRIne2++3O6bLDf5QTMdVx5qS0BjSzUKjibiwcPDNxP1HXZEozjO0/5E8NEfLy6qKkCdOkNJYRvsY52IPmulp9fn07jTbXsZculx5E+CFhXFzZiDMEQbH3v817XR62Goh9fY8/n00sUvoO6FtszUJpRYUGlFhR0ykSYAklQ5JK2So3wPVMA8btKos0H5LPFJeBW5e8idPtz8kPNC6sn0pVdEd1ODBF0xOylUJpRZFCwgCecBiBTnu3hn+6fy3jz2Wf1sLnW5WP8ASyqN06Icu6n6p3yiuS0o4yCIAnr/AN1llitcmiOSnwPvxTnQ1sgnqN+sJaxpcsu5t8IgYqkdV9XuFoxyVcCZp3yMjU3ayvxIryhvSrWVoUNRYUGlFgJpRYUGlFhQaUWFFrkgIMxYc/uuR8X1ccGK32zdosTnP6GqZm2gS6BwvFR11vk9BspHFTOKcSS2ZEeczG/koWpjKVE1SO25oOADIkT57H03+S2xcWihznGK8JA9zIEcHndJy5KVolI85xmGbTrVPBqdWLiB4AGzzIBJhwkSeSs2nzOfPsTJJcEar2lLaQYHGm4SCCN5IIMja08LY4x37kim44wXaUucWuaXCSARB1XsZ3uIWrT5HCnHsVkipLk1H2YQHbSLhetx5ZOKvs4UsaT4ImJosHwn2K0QlJ/mQmUY+B/A4UHf5/2VMuRrovjgmabL6VJvxBpMbkfkVy80skujoY1BdkXG4huqxgJuOEtouc1ZX5himG43iFpxY5LhiMk4vopSJW0yDuEwbqjtLBJ/l1TJljBXItDG5ukX+WZI6m+X92bWJvF+AeVz82rjkjUbNuLTOErlRscHWta5+i42SPJ1IS4Hu4p/gZ8gqb5+7L7Y+yPMsVgKlJ2l7C08Tz6HYr08M0MiuLs8/PFODqSLvBYCoADr4+Ejb0WLJmg21RrhimldnLGOe4tLgeBa/wA0NxjG0iEpSdWU2Low51jYkH1W3HO0jLONNkfSm2Uom4bK3Pi4BPH6noEieojEbHC5Euj2bqOMEtA6pUtdBK0mMjpJtkql2SJiarR1tf2uky+JJdRY1aFv+Ij5hlFIM1UXOc4GCHRcdRATcWpyOVZEkheTBBRuDsqquDe0S5pA8wtUcsZdMzvHJdo7oVXgaWuAiCdjALgI8iYt7r5/8e1Up6trmlx/Q7+gx7cS+p1meIFVrmm1mwbyefDbeSOt4XGxyr5jcygp1ahDjVLQCT3enUXDTA2vf7wcY35iA/ZylBc+fb/PoVVsWvm76wb9m1ai1p1OnSTIkcwQZ6C1rK0FPF+d8A+ehc1zN2trqxeyDA+E64AmR0mQRbY7ctj8ylTu/wCiJaRRZjmffCRUaxxcA2TFo8AI4mHEcX33m0Mfp9FJOzL1w9zrm0C/6+d1ti+BTNN2fySowsfcc/dIiTf1hdHBocsqnXD6MmTVQVo3Jrv5XqY44pUchzbdjTySZKYuOhb5AE9UcByOjEuVNiL72cVahcZVoxSRWTbHqOXvdBAsdrpcs0Y8F44pPkdxGXGmRqMHfqFWGdZFwWlhcHyWmTvDdwB5jlZdQnLo0YGok/FY1oHHqs8MUmx08kUiNTzUtsHXKa9Pu7RRZ66Y/wDbX/iH1S/Sh7FvUl7midXY+xgrnKEoco3boy4YyKYbGr5f3V9zfRWq7ITqOlxi4mRbZPUrjyJcafBExWXhxc7lw2/smwzOKS9hc8Sdsy1WlpkEXXVjK+Uc5xrgSk8tMtJB8lMkpKmCbTtFphM6eD4yCPRZMmli/wApohqJL8wmLzcu1D7pgfwKcemUafkJ53K0QjijEQCBtI2TvTXYne+jpmOcG6QBHufzUPCm7JWRpUN09MjVtaRFrHfnqV5r4t8IlPI80Vu+nk6Wk1cYxUJcCZg/DVXAFxkiIMBpF3Rc2sTsI2HAXnXGEG9qqjpp2VbK1Ki7Q8gMI8IAkieQHXd1P+58rqEJcvv3RO5I7xGFqUzUbSYKuk+INs6XEhsN5FoHBBPmh6aTffP+eS1mM7R5k5zgxrSw6iQOS1zWkbiejr7ytGLTqAuciry7I6tUmzgwdW88SOt10IaXJNbooyzzwj5NrlPZRjBc6jafnIhdKeHS6NKWeXPt/wBGL1c2ZtY1wX7cOBYEQPZVh/qTRJdNfoVfw7NfgUUJEiD6J+H/AFDo8jq6+5Sfw/NFXVnBYu1Gakri7RjcWnTE0qbIoNKLCg0osKHqFRzT4SVWUYvsvFyXRIfiHkgkhLUILou5y8jRfzJHkP3Vq8FbFOGLtjxNzdR6iiGxs4NINIv9Fbc5IjbTJnfH8STtXsN3P3Ll+J0gaZnrwsShb5NTnXQ8czBA/MqnoUy/rWiRSzAEXhLlhaLrKmQcXiDYsI08hPxwXUlyJnN9xKTH0hOqZn81uxSdUZMkebIuhNsXQ5RwxdsJVZZFHstGDfQpwb5jSVHqx9w9OXsK/BOHE+ihZokvHIZLIBJsAk6nXYNPFSyypN0vP7Ewwzm6iiozDPGUthqvpF7TE3i8fVcPL8fnO44YV7N+3vRsjoUqcmVWXZxRxNTu6rG6jIBG14OmD1/RW0bw5ZbcsVul/F7v7FsqnBXF8LwXWZZV3um48Nribagdtja1+gVJ/wCnkuccu+7/AOCY/EH/ABIs8spGmKh1fBQc2SCdVNsu0nxCCDseBIRqPhstPHdutcI06bWLLLa1yUOW5Mx81qp7xznFzbQzSCQ0hnFgPQQFu0Wgxygsk1bMmr1U1Nwj0XoYuzZzqI5qaeCSOgm15sDvHlyvm/xXHklq5rJ3f9PFfQ9FpXH0ltGMBiidfeEXJIm7tFnbCYbECDO/msfoQVNul/z9zRbL/L8nY9jHatM3Og+F0bARuP7ra9HB9MruaLOnllAhpcXcNubz+p+a7WizT0q2xfH15MubBDLy1ydmnhmHQymHiDJdd08Qf2XZU801vcq9q6MLjig9qjZTDLpJDXDyBmY+S3evS5Rk9K3wyNVwxaYITI5FJcFHBrsGEC8T6odsFSJNIa7ABLl8vZdfMSqOTl9tUe1kmWpUPA2OncvJNr4BtMAfkkxzSnyNliUOCI/BNaJABnfUZTVlcnQp40kRe5Z+EfMpu6XuL2x9jqq+Nifr+qiK9yW/Yjlx6plIpydCoeqjaibY60OcLbKr2p8luWuBl9MgwVdSVWijjzyWGDwzebLPkyPwPhBFwx9MMsBP1WNqbkaU4qJXOxTWyXGwv6Kc+SGGG6bpfv8ARFIJydIwfa7tYGgsoki1yNzJj+BcPNnyap88R9v+zVDHGHXZ567N60EanQTJaDzt7HZQ8UWWSJuUZfWxBbTY0SSYJMDaZn0BV44d0uAfCLzIuylZuLZOnSx2rU0gwBuTaJi0dSFqwQfqqheRLY7PQK+GLT5L0HrwjHdJpfc5jxu6SHMHSBD9Rbpcx7SdTeWkdZXN1+rwSxbVNW+TXpMU45NzXBWZU1ullPVT1ho8IeCRFt+VfS/EMDgoJ8peCmbTTc215J9TCPbu0hbY6nFLqQmWnyR7RXY7B6gXN+LSRvYyLT73XO+KfDlqYb4Jb/3+g7S6h4nT6KjFUNNFlStTa4MGl20gkuMgA3HhaLHkea8zk02RcdPyjsxmpRtFLhO1Lab9NMw0DSzxECJgW232J43VHglt5/UNyGq3bysbfeEQT4rtmQOhPVapRcopC9xsezOZur4dtQyHSZ+c/qvT/D3uwK/HByNTxkdFr3jupW7bH2M9v3BtQ839VDivBNvyPfavDBY0qnp83ZbfxVDdKpp4/srSjZVOiwpZltxHRZ5YB6zDeLxxPqrY8SRWeSyG+s4pyikKcmzjuz0KtuRG1jhCrZahNKLIol4TCyJ/NKyZKGwhZPw+VWmbrPPUDo4CPissdqJbdMx6hVyLnhd8DLMFU1RB9ePmrvLDbZVY53RLr4IsaXajIGyVHKpSqhssbirs897XY4l2gOsLfFALrgg+a83qc34nUuS6XC+y8/qzbihsgkZvC9k69VwbLRBknV4SJuJj4rJ9F0iFSyssrFjCSZ8eoWABiSQNr7qF7Fket9lMobT/ANRrS+AWlt2unp1/utuPFt4YmU01aLrPalPDU+8cGh7tmjmOXHoEnNqlh4h2w9Pd+Y8rzjPqmKe5jangF4AtbkAfQrJKG97sjbf1LpJcIiZZldUyGvLObvN+sja6s8UX4J2kmn2VxYqteDqIJc4g+GLkyTG/62TMONQmheSLcXRtcixtVtB7a0PqNmNW7RFgZ35XRyY4uVx6M+HLJQqXaI2GzWmTpFHxbEh9je5iAAb2CjNqI6ZXOdFIL1eFGznFNZUqRWbrYABTlngbPxTvpeSTJmNoSdPrNHnm5Tkm37/3/cbkjmhFRimkhjHdm8IA57qLQGgkxawHl6Lfl0unUd7jwueDPHLlbqzOYMYB0g0iDMfECduh4/ZecWfa/mxpp88N8fudBwl4Ztcu7s02ikQWAaRHEcGeV6fSanFmh/t+PHlHMy45Rl8xI0rVYqhdKLJoNKLChNKLIoNKLCg0IsKH8O8CxaD+apNN9MvFpdol/aKf4UnZk9xu6HsRNKdYqg0osKJ2GkC4SJ1Y6FktuKhJeOxinQtPHCbqHidErITG4kJLxsapogZnih7K0v8AbxSk/CFt7pJI8Z7XYgOe5rSdRdNgY9upXnNHB9+DazRdk8nrt1GoXsAkBruZEAi9o/XyXe02kb5nwZMuZLiJeYPKadJxeXEiL6iNI5J2n5nhaoaPHB7rEy1EpKhcnzui0ubRBidyYazypt4mCVmz1jXH6L/PH0HYW8jr+b/z9yq7WsqYlzWtJ0HwkhskajE/381x5Qcsu+X6Gyq4R1h+xTaFOfFrJIDyNLYB4abz19Pnpj9Rcm1yiU3D91pI4I8QEQ4w3V6EE/IdVZ0qoiMnK0O/a6rnCm15kkNggkeW38C1Y8Mq3SXH3Mks1vbF8kjMsfTwze7MVKzgDUJEiYGkfL5BPx42+V14IyZIx4fL8lRWx7Wl0MFMmHDgG4AtM3P6rifGNPunGT88fua9HkVOPXkjMxTwQw3IJ1GC0wD8WomDciBJ58guG8K5f+fY3WW2DzJrnGmTMQDIgX2F9/7rtfB9dPHJYsn5ZdXzX9jHqsCkt8e0ZH+oWWMpPFVpAL/uxGwAkEDbrfldbXYlGW5efAjTzclXsRuxGfGnU7t5Ol5i52O0jhYIZXp8iyx66a91/btDMkFOO09OFNen3KrObtHfsb4mJ9FX1Y+5b05DrMrqH7u/UhUeogvJZYZvwPsyR/3yGDYE3n5Kj1cf4eSy08vPBCxOGLHFp4+qdDIpK0KlBxdMa0q9laDSiwoNKLJof0pdlqDQiwok4VjZgnf5f90qbfsMgkWDcuYTcmOn90h55JDvSjY5/h9Ebz13Kr62V9FvSxrsYxDmOaQGht7EC8eavBSjK27KScWuEQjgyRIcD/PNOeRdNCtj7TMvmPZBj3h4c5jgZiARvMXvC56+GY4yuEmvp2hy1EvKL8U4XVTMpm+1GYsB7l7i1kS8i5v8IiRyQfl5pWSTfCLJJcspOzLmFzw0EMc7wy4SANiSRfzXP13aNWhfDryzcYPMaNHSWsDzyS6Lz9VigrfCs1ZJqPZsKGINRviYL7XDh9E3ki7GMVk1N7HMMhrhDgALjkTwpjFeUVqumVGYYIUhNJviA0hzrkCwtPMCJW/F8yp9GHK9ruPZ57m2BdqLnOJMzckkyVsTVUjC07tkejUDRrdBYCCTI1VHgyGNN4gG5MgDzgHJqYRyL02rb6+n1Nenbi998Lv6/RFfj3Yl7tVEMczVq0C0TwNU+fuuRm+GSjbXP2N8NbGX0IFDE4r7QJovc57tLJYTyZ09Dfjp7rGtPVR6H77Nr2ryF1Rndlpc+m0ljm3c4W0siYEHcniIkm3ak1nj1yv5mVQeF8vhnmeFwpp4hoc2dLhqb5g3Bvf2XOzNxi77Gvk9ywdbU0PaYkLvaXL62GM35X9fJz5x2yaRPw+Nc0RY/mrTxKRaORonDMBpJ56JHoux3q8ETEYwug8DhOhiURUsljX2i8iforbOOSu85rPa47R5qYpxRDakDMM0g+KEPI14BQXuc/Zh+IKfUfsRsXuLpRZNBpRYUKyyh8krgepVY6hUlGyylQtSsSZnyQopA5WMyVeioaj1KKQcitfChoEznH4xrWOe8ANY0uJ8miT+Sqo7fJLdniGKzV9Z4fUAMuc6DtLoJE9BAA9lMUImy8yJ7TUaGgjeAJ3AE78XPNoMrJrofJf1/wCzRo5/PRdUgX1tMbAAD1AJP86K2kUYYd3v2V1Lc8tex6R2epwB5JeWSa4H4YtF+GrPZqpUV+YsEFaMT5MuWJ5z2n8JNr/zot0OUYJ8MxeLa6xd8JHh9PIK3FspzSvoewWM0xf6KGXRqcqzyTTaT96x5EkTHyWfLFJOX0NGKTbUfqW+MzACqy9pDT6G3539lztPPZkTOpnhugzD9qezGNfiCWMFRly1zS0RLpIcHOB3O23PVO1GDJKXVmOM40b3IMC+jh6dOoQXNF42EmdI6gTC16TC8ONRb/xiZvc7LDStNlKDSiwoNKLCg0osKDSiwoNKLCg0osKJL6MJSlYxxo40qbIoNKLCg0osKDSiwoNKLCg0osKEdAEkgDqfkqyyRjzJ0WhjlN1FWZ/txiYwNY0yHE6advN4B9bT6qkc0MkbiycmGeN1JUeP9R0Nh5RuRxwnRMkzVdlu0LqNQAMA1QxroDyxs+IAReQL8wfRRkxqS5Jx5XFl7SzJnfuLXBzfumI0+UcjpFtljnpntW39VZoWdOTv+Ztcjx7RpBcCD/OEJucbqhkWourNVVfAtv05SEjU3wZ/NsygQRt1lascTFkmee5ziBUqQTAMn6Sta4RjfLM5jMbqABDYAho03HMCN5/dFUF2VVWuY6b7flbhBKHMHiXhzC031AD1lLnTTQyFppo2GPLm6A62q5PSJXFO1aN7hnBzGuGzmh3zErtxlcUzluNOhzSrWVoNKiwoUU0WTQ7TwpKq8iRZQbD7KUeog2M5fRjlSp2Q4jelTZFBpRYUSX3S1wXfJz3amyKHaeGlUeSiyhZ19nRvJ2DLqcK6lZVoBTRYUJpRZFFPnBlwb+Fpd7nZcnXZVKSS8Ha+HY3CLb8synb6qW4I3hxqUiPbc/Jzfco0Uqm0/P8AwV+IwvGpLw/3MRgazQ18jXqBBd97T+K+9zwusjhMm4LDgQaNSAHB0PaHguaLE2j7xER13V93uL2+zLalXc4Bzy0vJaB4QALnUHWsBcyTsdukcLoOX2avCYoloLZLZiTNr8HpAt6DhZ5LbdGlOyxObn4dZLW2B3Ht0PusLyO7NVcclLm+MBFidR/2p/umw1Mk1fQieKL67KnA5W+s4l/+XtAIMuBnxMaRfbeQtzzRrjkzRwyb54K/POzjqXiZU70S74R0iWhwtN/QfRTHLfYSwtdMydWdiR0k2/P+WV2yiRMy/CseLvIe38J45M7WSpSY2MUy1xeb+GHuc94AExc3tYbeqxSwty4Nay1Hk9Gy3NmjuaQEtFMS6dopzt7XULWbZLGlwu2a1oHLE8rfL6QmBzUFxqVCR4hpaBPoI5WJ6iU57pOjofhI44bIK3XLZoKHiAdBE9fquxizxyK0cPLglilT/oTKQCJWRGiQ6sIhKUXZdy4I3egJu2ym4YqGUxcC3ycaFNkUL3ZRuJomDDWlJ9TkbsOGsUtlUiS14ASqbGWMvqSrqNFW7OG05VnKiErO+5EKN5O05fh1KmQ4maq0v8yoNw0x/wAJuR/9iPZcbMksjO5hleKP2KHt5gH1cPiQP/LZ3luAwiofndX0+71lXgpqXH8M78/ueZZU4kOgXt6wenWLLsJnn2jRYbAtc0EgMdYnS6D1MtiCFO4rsTLPC93SA7x2rWYn1B6bDqeUNt9EpJdmswLW1KRLHFzNgGuhsxeY9OVkzN9GnGk1ZQdoHDDtDmmWuMaTuDc88W/JZmiZcGYr5mCB1KiilkN2ImfPdTG07B01RDr1qrSIe+AIbDjYbxHA8l04ZoSMzxyiVuIqk3N+spllaIoqX3i+44S2xkUT8NW1VGskkPcGT6uAMR8vcqt8WMq3R69gsAXvsdIu2YmAfCTA8ifkuAk3Kz1c5qMK/wA4LHLMA0VCZ1BhLWmInzjiVKikxeTI9vtZo6dKB5rt4YbI0efzZPUlZ2AmihUAAYhsKHmYbzVHkLqBx3fspsrQ4qljmCpIFQSBHkggQNRYUdNUMlASgDpp81D4JXJl2YxrqxIIGr+fquROSlJs7UYOMEi1wYbUa9jgDNnD8TS3T72kLZo5JpryYdZFqn4PBMXgzha1bDVLuY7SDyW7sdbq0g+62JnOkizyXFtGoGCfaT5zyrMqhzNvA1z2vJY4EEG+kn7w/wCKCR6q0WUkvJSZXmdWi61RwY4Fp0uMEHyHrsozwU48donBJxlXhjmLc8mXlx4kkn5H2XMNDi12MNCA2j1Mk878koLJEtzwCIAsIuPkf1UDEijzF4c6Wx5kDfzJ6rdhUox5M+apS4K18Dn9Uxsokaf+n2WGviQSPBRms61gZDaY9dZB9GuSs0tuNmjTQ3ZUex4anFMkWcbj5QB8rLkJ+x3JO3TJ+U4ENHpf3WrS4k5W/H7mLWZnVLz+xaaV0rOZQulFhQmlFhQaUWFCgIAUIJCAgBzSq2TQaUWFBpRYBpRYBpRYBpRYBpRYHnmb4XuKzm8SHN9N/wAv1XGzY9kmkd7Bl9SCZd5Xjdni9oPmOUYcjhLcUzYlKLizz/8AqvhTXrGsxgaaYDZ2c9m4d7Ekenot2PVqWTa+vBhy6Fxwqa5fn7GGy2pDoLiHcLZZzaNFTxEb7GxHB9lNhRQ5hRAqaWAnVBAaOZI26+iYpCnHkkYIvEsqhwHGoEfJZc0Yro1YXKSakNufe3VZBlFw3BA0hF3WMz9LceaKJopszruZ4SLnqB+fCbjhbKzlSIbKe4kR1BWtszpETupdAk3gACSSdgANySUEnunYzs39jw7aLx/nVYq1/L8FOfITPmT1WHVZLqCOjo8e1PIzU0nU5Ai2wtuf0WZVdGiW6rLujQaBYBb4raqRgk9ztjnhHAsp5ZHCG3mRdWXDKvkbNJW3EbTjQpsrQaVNhQaUWFBpRYDxVC4kIICEAGlFhQaUWFBpRYUGlFhRk+3eBJayqOPCfLlp9Lke4WPVQtbjoaHJTcTPZRjdBg7H6HlYjoSVouMTh2VYJAdHzHp/eQjhlItxPM+2PY91ImrQBdS3IHxUzPQfd8+PJdLBn3LbLs5Oq0217oLj29vt9P2+xmmVXFmlxkdRuPXyWoxEUY57HzMOaIBG95gqSCxo51Ue2Hw4bCRJiOu6z5nyaMPTGnAnYJHYxo6y/MC3wi4kfn1T4Y/LEyn4Q7n9EHS6b+hTkLZBy7CucS2m176nDWgk+pA2HmUNpcsIxcnSPTP6f9kvs8YisGuxG9Nli2jP33kWdU6AbX52zZtSlxE24NI7vJwjakuB3LnO3J3P7Bc923Z0VVV4Ra5XhpIcbxt68latPC3b8GTUTpUvJbBbTECAEhBFBCLChQgkCoASFJAQgkd0qtkhpRYBpRYBpRYBpRYBpRYBpRYDOMwoqMcx2zgR8+f1VZK1RaLcWmjyPEtLHuadxII8wY/RcpqnR3Iu1ZZ5Jjp8J3ChETXkvdIcPPb1HKuhDdGR7RdjaL5e13cO/E0Etn/baBYH8Q9wTc7MWopVIx5dKpO4cMxua9lsTSbNXDmo3dtakC9hHMll2+8LZGSfRglCUXTRn6dOAS24HE/RLnBykXxzSiSadTvC0ttp9oi94mUxQUekLcmy4yDsu+sNTQNE3qu8NP0HLz6D5Ks8ih2XxYpZH8qNUzslQdGt1SqdrEU2esAFx+ayS1b/AIUb46Bfxs1GU5NSpCGMa0bkAbnqTuT5lZpzlN/MzTGMcaqKosXuDfC0XVSe+WdUmXjnk/oFZFWzTYWhpaAuhjjtic7JLdKx7Sr2UDSiwDSiwDSiwDSiwDSiwDSiwDSiwO4VSwQgAhABCACEAEIAIQAQgDFduezmqcRTF/vgf/r9/n1WXNiv5kbdPnr5GYWhW0uB6brK0bkzW5bipAMoQqcSye2R/P5CsKQmU5h9mdBnuXH/AONx/wCk/wBuk6MWQXlx7vuaPG5Nh616tCjV8302O+pC1WYWvcyvaDL8voEtp4TDmrz/AJTTp9bbrPm1G3hdmrBpFP5pLgq6LHVInYWAFgB0AFgFjtyds30oKkWtHDBosrUJcrEq1tKqXSs5Y6DfcqaIZbZZhnPO1gblOhBtick0kaTStphCEAEIAIQAQgAhABCACEAEIAchVJCEAEIAIQAQgAhABCACEABagDzDtz2b7l/eUxFN5tH3H/h9Dx8uiy5YVyjfgy7lTKTJ8YRZZvqanyazA4nqrJiJIkV6fMAjkHYjoUXXKCPPDHx2kazDljDNUHQ0G5AIkOPWBb1T5Z6hx2LjpXLJz12Zh9IkyZk3M8nkrGuXZvbpUWdAQE1GWQ86vwiyEkMU2l7oHueApSslujR5bkRJ1VLDpyfXoPJaIYvLMs83hF/TphogAADgJ64M755Z1CkgIQAQgAhABCACEAEIAIQAQgDpQSCABAAgAQAIAEACABADGNwjarHU3iWuEH9x0I3lQ1apkxk4u0eOZtlzsLizSdsTIPBB2P8APRYckdro6mOanGy7yt826KiImi7YLKwszuKohuMd1cxh+ReP2S2uTXGX+2Wv2cEeaukIcg7ogIK2NtpF7gxu5spXLpA2krNjlGTtpAE3d+X7nzWyGNRMWTK5FomCgQAIAEACABAAgAQAIAEACABAAgAQAIAEACABAAgAQAIAwv8AUzAT3NYD4dTXH21N+oKz6iN0zZpJVcShyPr1WSJryGopC10xGZswuPx85k4cMpMH/M5x/RVa8mqP5KNlhXAhWM8h2qLKGBP7PYIazU6C35J+GHNic0+KNItJlBAAgAQAIAEACABAAgAQAIAEACABAAgAQAIAEACABAAgAQBi/wCpWPDaQp8khxHuQPyckZ38tGvSR+aynyCkBTB5KyxRpyPkualSGlXQnyYzG5M5rqmLMw+o2jHk1moH5l4+SiUflv6j4TW7b9DRZXWloUIpNFjiTYKWViSsix2moGnZwj3TcUqdC80LjZqVqMYIAEACABAAgAQAIAEACABAAgAQAIAEACABAAgAQAIAEACAPMf6i/67vSn+T1mzm/S9D2Uf6TfRIiMn2WFf4VYV5OM7/wDDP/d/6imS/wDURD/3/oVuR/CEhDpl1W+FWFx7ImG+NvqiPZeXTN8t5zQQAIAEACABAAgAQAIAEACABA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85352" name="AutoShape 8" descr="data:image/jpeg;base64,/9j/4AAQSkZJRgABAQAAAQABAAD/2wCEAAkGBxQTEhUUExQVFRUXGBgVGBgXFRgaGBgYGhcXGBcYGhcYHCggGRolHBQYITEkJSkrLi4uGB8zODMsNygtLisBCgoKDg0OGxAQGywkICQsLCwsLCwsLCwsLCwsLCwsLCwsLCwsLCwsLCwsLCwsLCwsLCwsLCwsLCwsLCwsLCwsLP/AABEIAOEA4QMBEQACEQEDEQH/xAAbAAABBQEBAAAAAAAAAAAAAAAAAQMEBQYCB//EAEIQAAEDAgUBBgMHAgMGBwEAAAEAAhEDIQQFEjFBUQYTImFxgTKRoRRCUrHB0fAH4RUjM2JygpLC8TVDU4OTorIW/8QAGwEAAgMBAQEAAAAAAAAAAAAAAAMBAgQFBgf/xAA0EQACAgEEAQIEBAUEAwEAAAAAAQIRAwQSITFBE1EFImFxFDKBsUKRoeHwBiPB0RUzUvH/2gAMAwEAAhEDEQA/AKeF9FPDiwgBWkjYwoaTJXBfZVnrqVgVgz6OOTwbMOplAnYvtC6p5JGPRRgNnqpTDB5o7l7oRk08fCJhmflmjwmf2AB+e65uTR8ts3Q1XFE8Z43Te6R+ElfA78SqIJzgAOLTdP8AwzdWK/EJXQ3RzwEyTDlaWka4XRVam+yfisdRdS1Oc2RvNyeqzww5Y5KSY6eTG4W2YTMswpDUKQB1dQLec8rvYcOR1vfRx8uWCvYZ9xldFcGHscw2GLzA91Wc1FWy0YOTpF1kOROqPPwaQdJLptfdoi5hYdVq4wiu7/zs16fTOcvFGxxXYKhUY0Ne5jh96B4vUWXGh8YzY5PcrXsdSfwzFOPDplJkPYqKhOKc0NaSAyZ1xydob+a3ar4rcKwJ2/Pt/cyaf4dU7ytcePf+xrsf2WwlenAptZ+F9MBp6cb+64+L4hqcM7cm/dPk6eTRYMsapL6or8B2cZhyWNJJ3mLxxMLTl10s6UmIx6SOJ7UNZvlMPYSTBFtO0+fzVtPqbi0iubB8yZW57k/eCk5okgFp4t1WnS6nZuT8iNRg3bWjIY7L9FVzOl79PZdjFm3QUjmZMW2biQi1PsTQBAEvLqVUk90xzjB2aTEblJzSxpfO6G4ozb+RWNuxVTYud6E/orLHDwirnLyy4y/sti8RT1taNO41ODS7fYfvG6x5fiGmwT2yfP05NWLRZ80dyXBBw+V1RVFNzHMdN5EFPnqMbx7000Jjgmp7WmjQ/wD827/1ai5/45f/ACjb+Df/ANMyGldg5lBpRYUWlHLQKep3xfdH7rJLO3PbHo0Rwrbb7I+Jwd5bB8rSPKEyGXimUnj8oi6im0LHqFU7KkorsvFllhn3us017D4smGuUnYhu5jGIxekHqmQxWykslIpnYhxMkraoRSoyuTbsbc8mSTc7lSkkVtnOlWIoNKLCjT9k6NIEuqRMSAefZcrXzyPiB0NHGC5kazAZgxpOkAA9AuTlwzkuWdLHljF8F3hswY7c+yxTwyXSNkMsWNYujTe/Ud7bH6K2OWSEaRWcYSlbHMTX0tkH6/kqwhufJMpbUQcLmjXtNwOJJuf3T56dwYqGZSRIoUGvABJS5ScHaLxipLkXGsbSbMSPLdRjcsjDIowRmc9pMc3vGBrTyY44C6mllJPZLkwaiMWt0TDZg4F1gBHQQu7hTUeTj5Gm+CTSySqNLnthpIkEwYJ6cJUtXjdxi+Ri00+HJcHo3Z6qym3S0Ma2Z0s6nqeSvN6uMpvc7b92d3TSjBUqX2JGfZXRqFld9IOeywHDhxqHIG6ppdRlgnijKk/6fYvqMGObWRxtr/OSfluIc4DwtaItG30WfNBRfdjsU2/A5i6esQQNViDwOt1XG9rvwWmty+pG+xn8X0Cb6q9hfpv3PGdK9pZ5UIRYHTnE7kn3UJJEttiubaZnhQnzVBXFneHwbn3G3JJgKs8sY9lo43Loeq0GUz8Qf6D5KkZymuqLOMYvuxr7Qb/RX2IrvZMw1VzhZzQerrD2KTOKT6f6DYSbXa/Uc/wKoW6tTdR+7O/uFX8ZBOq4J/DSau+SDXwJZ8UBPhmUuhUsTj2Ri1MsWGlTYHTCQZG6q+eCVwS8JjA3ds+fKVkxOXTGQyKPaJL8yI2KUsF9jHmro4Zm7wdyrPTRaIWeRc4HPHn25lYsukijVj1Mmd4/OHkQRIO1z+yjFpYrpk5NRJ+CopZuWEwD6dFrlplJGZajaywwvalwiZHpss8/h8fA6Gtfker9pnOEzuLjcKkdBFOi8tY2ilxGbPdIGx4W2GmhHkySzyfA1h8KQdRGrb57+6vPJfCKxhXLLRuM754BJB2jiyyPF6UbRo9T1JUzV5Y0Um3IHPC5OZvJLo6WJKCJP+I94Y1CBul+hsV0M9Xe6stctbAi/qVkzO3ZoxKlRLrUpN+NkqMqGyViaT0Cm17kUeK4vAPpmHtIvExY+h5XtceaGRXFnlJ4pQdSQ7l+U1K3wNMdeP7+yrl1MMX5mWx4J5OkN4zAOpkh9iCR8lbHmjkVxInicOGRw1MsXRfUuyWLdT1BlrEM1DUZ5jYe658viWnjOm/18GxaHO4Wl+nkrMPlVV9XuQx3eAwRB8Pm6Nh5rVPUY44/Ub4/f7GeOGcp7Euf2+5rKn9O3d3LawNSJ0lkNPvMhclfG1vpw4+50n8Je3iXP2IOVdlqjXkVmexgz6EJ+f4hBx/22Kw6KSl86JmY5KA0BrTc28Rt6E7JOHVNtuTG5NOkqSIub5YRRa5ojxQ7m3VN0+oTytP24F5sLWNNGaxOFLSAeRI8wunDIpKznyg4uhcPhSTcRHWyieRVwTGFvkfqYYCPhiFRZLLuFEV1Ns7pqk6F0rLSjhaTgYgiOvi23+YWWWTInz/Y0RhBrj+5WVKRmzSPVaVJVyzO074R0ysQCNvblQ4puyVJoWriCeu0bojBIHOyNpTLKUEIsAhFgT8vrupzDQQeCkZYRn5HY5Sj4LDF5wHUxTLIHlws+PSuM91j56hOG2iPQcT/AKTSY3n90ySX8bFxb/gQ5jcZXaIdA25lUx4sUnaLTyZEuTnLcTVaQdxKtmx42qIxTmnZ6Blubt03my89m0zs7WLOqHMRnrRaQqw0kmWlqYif441T+EkR+JQZ1kdOrp1XgzEfrwjTaueO6Jz6aE6sg47CVrMohrBp0gx/IiydiyYvzZLfInJDJ+XHSKHF9lMQ8sLiNTpBtsANyZ/kroY/iOCCaXSMU9Dlk1fZZM7LuoOD2vBgaTpbe/Ivz+qzP4gs0XFr+poWieNqSZoMurx4RM9Tv7rnZoeWbcUvCGc2qlj9TIBIGo7F0bK+nipRqX/4VzScZWhulm5AiZO5Mz7K8tMnyVWdrgmNxDKoBJEjhJcJY+BqlGfIxX/zGFpAMGRPCvH5JbrKS+dURalCBpdt9E1TvlC3GuGZntRh2jS9pEi0eq6ehm3cWc/VxSqSM1Umb7rpqq4MDu+TqlVjgFRKNkp0cON9h8lZEMQBSQOUw9xgSSeFR7Yq2WW58InU8hquBLdJjcSRfoJFykPWY06Y5aWbXBKw/ZKu4SdLeIJM/QR9UqfxLDF0rYyOhyNX0TB2NLAX16zW0xA8HicZ8jYfVJfxTc9uOLb+vCG/+P2rdklS+nZUZrlBpVC1hNRv3XNEz12WzBqVkhulw/Yy5sDhOo8og91FnAg9IhP3X0K212Sm1mm2gX80pxkubGbk/BxXBHAAP0UxplZWhmk8tM/ThXklJFU3Fi16zn77cBEIqISk5EuhgnNaHkxf4eY6pMssZS20NjjaW4fr4yq2QSY6jYqkcWNlpZJogVMW48p6xxQpzkw+1v6o9OPsRvkerszBrj+q8m8MkekWVM4xeKGwP7qceN+UROa8DdTNQPD9VZadvkh50uB3D4rV4ZVZ49vJaM93BV5nR0uJ1EH1F/RasMtyqjNljTuyjzDH6iAHF0dfy81uxYdqtqjJky7nSYtHG6NyAY3i10Sxb/sEcm0bpZm5jjpcDPIVpYFKPKIWZxfDLXL8SXHeeqyZYJI0Y52y9e5mi9591hSlu4NjcdvJREUryAekiYPBC3f7nFGP5PJm8ydPhb4p8hPVdPCq+Z8GDK74XJWOw7hEgidlp9SPuI2P2HKWBe6wBuseb4lpsX5pIdDSZZ9IkMyaqeI9VkXx3SvyP/8AHZvYiVqDmOLTYixj91sw/ENPm/LJCJ6XLj7RLwOZ1aIhpt0It7dE3Jgx5eWRDLPHwi7odpfAdUB0ev6LDLQfNx0a46z5eeysxebuqaSTdt/Keq1Y9MoXXkzzzudX4I7syJMwQeS1xEpiwKq/4KPK+xcTmHeRqaPXcohg2flYTy7+0JQoUTOpxHQj+6JTy+ERGOPyyLXptB8LtQ+qbBtrlULklfDEFIHYweh/dTuaDamcupkFSpWRVDj8S87uKqscV4LOcn5Hu88IBBE8g/oqbeeC18ciNy/UfAZHyj1R6238welf5R7/AAOp/sf8yp+Mx/X+Rb8NP6FzQxBjdYpQRqjNjr6h6qqSLtsgY/Flu26fixpick2gwuMqECH6T1iYvypnigu0RDJN9Mh5jiajneNxJ8inYccIr5UKyzm38zGsNUg+atONlYuh9+JlvHnc/oqLHTLudogl15Tq4oV5sl0cwcClSwxYyOWSJIzd0RNuBdL/AAysZ67I2H11HRKZPbjVi47pstMJkVRxJbLel+PNYs2vxwXPJpx6ScnxwScbk/dhpcC70O3nv5fVeW+JfEtRl+THwv6nVwaOEOZcsscvw8eLSB0ke25H8lcrHjf55G7jpD1TBu06gRIne2++3O6bLDf5QTMdVx5qS0BjSzUKjibiwcPDNxP1HXZEozjO0/5E8NEfLy6qKkCdOkNJYRvsY52IPmulp9fn07jTbXsZculx5E+CFhXFzZiDMEQbH3v817XR62Goh9fY8/n00sUvoO6FtszUJpRYUGlFhR0ykSYAklQ5JK2So3wPVMA8btKos0H5LPFJeBW5e8idPtz8kPNC6sn0pVdEd1ODBF0xOylUJpRZFCwgCecBiBTnu3hn+6fy3jz2Wf1sLnW5WP8ASyqN06Icu6n6p3yiuS0o4yCIAnr/AN1llitcmiOSnwPvxTnQ1sgnqN+sJaxpcsu5t8IgYqkdV9XuFoxyVcCZp3yMjU3ayvxIryhvSrWVoUNRYUGlFgJpRYUGlFhQaUWFFrkgIMxYc/uuR8X1ccGK32zdosTnP6GqZm2gS6BwvFR11vk9BspHFTOKcSS2ZEeczG/koWpjKVE1SO25oOADIkT57H03+S2xcWihznGK8JA9zIEcHndJy5KVolI85xmGbTrVPBqdWLiB4AGzzIBJhwkSeSs2nzOfPsTJJcEar2lLaQYHGm4SCCN5IIMja08LY4x37kim44wXaUucWuaXCSARB1XsZ3uIWrT5HCnHsVkipLk1H2YQHbSLhetx5ZOKvs4UsaT4ImJosHwn2K0QlJ/mQmUY+B/A4UHf5/2VMuRrovjgmabL6VJvxBpMbkfkVy80skujoY1BdkXG4huqxgJuOEtouc1ZX5himG43iFpxY5LhiMk4vopSJW0yDuEwbqjtLBJ/l1TJljBXItDG5ukX+WZI6m+X92bWJvF+AeVz82rjkjUbNuLTOErlRscHWta5+i42SPJ1IS4Hu4p/gZ8gqb5+7L7Y+yPMsVgKlJ2l7C08Tz6HYr08M0MiuLs8/PFODqSLvBYCoADr4+Ejb0WLJmg21RrhimldnLGOe4tLgeBa/wA0NxjG0iEpSdWU2Low51jYkH1W3HO0jLONNkfSm2Uom4bK3Pi4BPH6noEieojEbHC5Euj2bqOMEtA6pUtdBK0mMjpJtkql2SJiarR1tf2uky+JJdRY1aFv+Ij5hlFIM1UXOc4GCHRcdRATcWpyOVZEkheTBBRuDsqquDe0S5pA8wtUcsZdMzvHJdo7oVXgaWuAiCdjALgI8iYt7r5/8e1Up6trmlx/Q7+gx7cS+p1meIFVrmm1mwbyefDbeSOt4XGxyr5jcygp1ahDjVLQCT3enUXDTA2vf7wcY35iA/ZylBc+fb/PoVVsWvm76wb9m1ai1p1OnSTIkcwQZ6C1rK0FPF+d8A+ehc1zN2trqxeyDA+E64AmR0mQRbY7ctj8ylTu/wCiJaRRZjmffCRUaxxcA2TFo8AI4mHEcX33m0Mfp9FJOzL1w9zrm0C/6+d1ti+BTNN2fySowsfcc/dIiTf1hdHBocsqnXD6MmTVQVo3Jrv5XqY44pUchzbdjTySZKYuOhb5AE9UcByOjEuVNiL72cVahcZVoxSRWTbHqOXvdBAsdrpcs0Y8F44pPkdxGXGmRqMHfqFWGdZFwWlhcHyWmTvDdwB5jlZdQnLo0YGok/FY1oHHqs8MUmx08kUiNTzUtsHXKa9Pu7RRZ66Y/wDbX/iH1S/Sh7FvUl7midXY+xgrnKEoco3boy4YyKYbGr5f3V9zfRWq7ITqOlxi4mRbZPUrjyJcafBExWXhxc7lw2/smwzOKS9hc8Sdsy1WlpkEXXVjK+Uc5xrgSk8tMtJB8lMkpKmCbTtFphM6eD4yCPRZMmli/wApohqJL8wmLzcu1D7pgfwKcemUafkJ53K0QjijEQCBtI2TvTXYne+jpmOcG6QBHufzUPCm7JWRpUN09MjVtaRFrHfnqV5r4t8IlPI80Vu+nk6Wk1cYxUJcCZg/DVXAFxkiIMBpF3Rc2sTsI2HAXnXGEG9qqjpp2VbK1Ki7Q8gMI8IAkieQHXd1P+58rqEJcvv3RO5I7xGFqUzUbSYKuk+INs6XEhsN5FoHBBPmh6aTffP+eS1mM7R5k5zgxrSw6iQOS1zWkbiejr7ytGLTqAuciry7I6tUmzgwdW88SOt10IaXJNbooyzzwj5NrlPZRjBc6jafnIhdKeHS6NKWeXPt/wBGL1c2ZtY1wX7cOBYEQPZVh/qTRJdNfoVfw7NfgUUJEiD6J+H/AFDo8jq6+5Sfw/NFXVnBYu1Gakri7RjcWnTE0qbIoNKLCg0osKHqFRzT4SVWUYvsvFyXRIfiHkgkhLUILou5y8jRfzJHkP3Vq8FbFOGLtjxNzdR6iiGxs4NINIv9Fbc5IjbTJnfH8STtXsN3P3Ll+J0gaZnrwsShb5NTnXQ8czBA/MqnoUy/rWiRSzAEXhLlhaLrKmQcXiDYsI08hPxwXUlyJnN9xKTH0hOqZn81uxSdUZMkebIuhNsXQ5RwxdsJVZZFHstGDfQpwb5jSVHqx9w9OXsK/BOHE+ihZokvHIZLIBJsAk6nXYNPFSyypN0vP7Ewwzm6iiozDPGUthqvpF7TE3i8fVcPL8fnO44YV7N+3vRsjoUqcmVWXZxRxNTu6rG6jIBG14OmD1/RW0bw5ZbcsVul/F7v7FsqnBXF8LwXWZZV3um48Nribagdtja1+gVJ/wCnkuccu+7/AOCY/EH/ABIs8spGmKh1fBQc2SCdVNsu0nxCCDseBIRqPhstPHdutcI06bWLLLa1yUOW5Mx81qp7xznFzbQzSCQ0hnFgPQQFu0Wgxygsk1bMmr1U1Nwj0XoYuzZzqI5qaeCSOgm15sDvHlyvm/xXHklq5rJ3f9PFfQ9FpXH0ltGMBiidfeEXJIm7tFnbCYbECDO/msfoQVNul/z9zRbL/L8nY9jHatM3Og+F0bARuP7ra9HB9MruaLOnllAhpcXcNubz+p+a7WizT0q2xfH15MubBDLy1ydmnhmHQymHiDJdd08Qf2XZU801vcq9q6MLjig9qjZTDLpJDXDyBmY+S3evS5Rk9K3wyNVwxaYITI5FJcFHBrsGEC8T6odsFSJNIa7ABLl8vZdfMSqOTl9tUe1kmWpUPA2OncvJNr4BtMAfkkxzSnyNliUOCI/BNaJABnfUZTVlcnQp40kRe5Z+EfMpu6XuL2x9jqq+Nifr+qiK9yW/Yjlx6plIpydCoeqjaibY60OcLbKr2p8luWuBl9MgwVdSVWijjzyWGDwzebLPkyPwPhBFwx9MMsBP1WNqbkaU4qJXOxTWyXGwv6Kc+SGGG6bpfv8ARFIJydIwfa7tYGgsoki1yNzJj+BcPNnyap88R9v+zVDHGHXZ567N60EanQTJaDzt7HZQ8UWWSJuUZfWxBbTY0SSYJMDaZn0BV44d0uAfCLzIuylZuLZOnSx2rU0gwBuTaJi0dSFqwQfqqheRLY7PQK+GLT5L0HrwjHdJpfc5jxu6SHMHSBD9Rbpcx7SdTeWkdZXN1+rwSxbVNW+TXpMU45NzXBWZU1ullPVT1ho8IeCRFt+VfS/EMDgoJ8peCmbTTc215J9TCPbu0hbY6nFLqQmWnyR7RXY7B6gXN+LSRvYyLT73XO+KfDlqYb4Jb/3+g7S6h4nT6KjFUNNFlStTa4MGl20gkuMgA3HhaLHkea8zk02RcdPyjsxmpRtFLhO1Lab9NMw0DSzxECJgW232J43VHglt5/UNyGq3bysbfeEQT4rtmQOhPVapRcopC9xsezOZur4dtQyHSZ+c/qvT/D3uwK/HByNTxkdFr3jupW7bH2M9v3BtQ839VDivBNvyPfavDBY0qnp83ZbfxVDdKpp4/srSjZVOiwpZltxHRZ5YB6zDeLxxPqrY8SRWeSyG+s4pyikKcmzjuz0KtuRG1jhCrZahNKLIol4TCyJ/NKyZKGwhZPw+VWmbrPPUDo4CPissdqJbdMx6hVyLnhd8DLMFU1RB9ePmrvLDbZVY53RLr4IsaXajIGyVHKpSqhssbirs897XY4l2gOsLfFALrgg+a83qc34nUuS6XC+y8/qzbihsgkZvC9k69VwbLRBknV4SJuJj4rJ9F0iFSyssrFjCSZ8eoWABiSQNr7qF7Fket9lMobT/ANRrS+AWlt2unp1/utuPFt4YmU01aLrPalPDU+8cGh7tmjmOXHoEnNqlh4h2w9Pd+Y8rzjPqmKe5jangF4AtbkAfQrJKG97sjbf1LpJcIiZZldUyGvLObvN+sja6s8UX4J2kmn2VxYqteDqIJc4g+GLkyTG/62TMONQmheSLcXRtcixtVtB7a0PqNmNW7RFgZ35XRyY4uVx6M+HLJQqXaI2GzWmTpFHxbEh9je5iAAb2CjNqI6ZXOdFIL1eFGznFNZUqRWbrYABTlngbPxTvpeSTJmNoSdPrNHnm5Tkm37/3/cbkjmhFRimkhjHdm8IA57qLQGgkxawHl6Lfl0unUd7jwueDPHLlbqzOYMYB0g0iDMfECduh4/ZecWfa/mxpp88N8fudBwl4Ztcu7s02ikQWAaRHEcGeV6fSanFmh/t+PHlHMy45Rl8xI0rVYqhdKLJoNKLChNKLIoNKLCg0IsKH8O8CxaD+apNN9MvFpdol/aKf4UnZk9xu6HsRNKdYqg0osKJ2GkC4SJ1Y6FktuKhJeOxinQtPHCbqHidErITG4kJLxsapogZnih7K0v8AbxSk/CFt7pJI8Z7XYgOe5rSdRdNgY9upXnNHB9+DazRdk8nrt1GoXsAkBruZEAi9o/XyXe02kb5nwZMuZLiJeYPKadJxeXEiL6iNI5J2n5nhaoaPHB7rEy1EpKhcnzui0ubRBidyYazypt4mCVmz1jXH6L/PH0HYW8jr+b/z9yq7WsqYlzWtJ0HwkhskajE/381x5Qcsu+X6Gyq4R1h+xTaFOfFrJIDyNLYB4abz19Pnpj9Rcm1yiU3D91pI4I8QEQ4w3V6EE/IdVZ0qoiMnK0O/a6rnCm15kkNggkeW38C1Y8Mq3SXH3Mks1vbF8kjMsfTwze7MVKzgDUJEiYGkfL5BPx42+V14IyZIx4fL8lRWx7Wl0MFMmHDgG4AtM3P6rifGNPunGT88fua9HkVOPXkjMxTwQw3IJ1GC0wD8WomDciBJ58guG8K5f+fY3WW2DzJrnGmTMQDIgX2F9/7rtfB9dPHJYsn5ZdXzX9jHqsCkt8e0ZH+oWWMpPFVpAL/uxGwAkEDbrfldbXYlGW5efAjTzclXsRuxGfGnU7t5Ol5i52O0jhYIZXp8iyx66a91/btDMkFOO09OFNen3KrObtHfsb4mJ9FX1Y+5b05DrMrqH7u/UhUeogvJZYZvwPsyR/3yGDYE3n5Kj1cf4eSy08vPBCxOGLHFp4+qdDIpK0KlBxdMa0q9laDSiwoNKLJof0pdlqDQiwok4VjZgnf5f90qbfsMgkWDcuYTcmOn90h55JDvSjY5/h9Ebz13Kr62V9FvSxrsYxDmOaQGht7EC8eavBSjK27KScWuEQjgyRIcD/PNOeRdNCtj7TMvmPZBj3h4c5jgZiARvMXvC56+GY4yuEmvp2hy1EvKL8U4XVTMpm+1GYsB7l7i1kS8i5v8IiRyQfl5pWSTfCLJJcspOzLmFzw0EMc7wy4SANiSRfzXP13aNWhfDryzcYPMaNHSWsDzyS6Lz9VigrfCs1ZJqPZsKGINRviYL7XDh9E3ki7GMVk1N7HMMhrhDgALjkTwpjFeUVqumVGYYIUhNJviA0hzrkCwtPMCJW/F8yp9GHK9ruPZ57m2BdqLnOJMzckkyVsTVUjC07tkejUDRrdBYCCTI1VHgyGNN4gG5MgDzgHJqYRyL02rb6+n1Nenbi998Lv6/RFfj3Yl7tVEMczVq0C0TwNU+fuuRm+GSjbXP2N8NbGX0IFDE4r7QJovc57tLJYTyZ09Dfjp7rGtPVR6H77Nr2ryF1Rndlpc+m0ljm3c4W0siYEHcniIkm3ak1nj1yv5mVQeF8vhnmeFwpp4hoc2dLhqb5g3Bvf2XOzNxi77Gvk9ywdbU0PaYkLvaXL62GM35X9fJz5x2yaRPw+Nc0RY/mrTxKRaORonDMBpJ56JHoux3q8ETEYwug8DhOhiURUsljX2i8iforbOOSu85rPa47R5qYpxRDakDMM0g+KEPI14BQXuc/Zh+IKfUfsRsXuLpRZNBpRYUKyyh8krgepVY6hUlGyylQtSsSZnyQopA5WMyVeioaj1KKQcitfChoEznH4xrWOe8ANY0uJ8miT+Sqo7fJLdniGKzV9Z4fUAMuc6DtLoJE9BAA9lMUImy8yJ7TUaGgjeAJ3AE78XPNoMrJrofJf1/wCzRo5/PRdUgX1tMbAAD1AJP86K2kUYYd3v2V1Lc8tex6R2epwB5JeWSa4H4YtF+GrPZqpUV+YsEFaMT5MuWJ5z2n8JNr/zot0OUYJ8MxeLa6xd8JHh9PIK3FspzSvoewWM0xf6KGXRqcqzyTTaT96x5EkTHyWfLFJOX0NGKTbUfqW+MzACqy9pDT6G3539lztPPZkTOpnhugzD9qezGNfiCWMFRly1zS0RLpIcHOB3O23PVO1GDJKXVmOM40b3IMC+jh6dOoQXNF42EmdI6gTC16TC8ONRb/xiZvc7LDStNlKDSiwoNKLCg0osKDSiwoNKLCg0osKJL6MJSlYxxo40qbIoNKLCg0osKDSiwoNKLCg0osKEdAEkgDqfkqyyRjzJ0WhjlN1FWZ/txiYwNY0yHE6advN4B9bT6qkc0MkbiycmGeN1JUeP9R0Nh5RuRxwnRMkzVdlu0LqNQAMA1QxroDyxs+IAReQL8wfRRkxqS5Jx5XFl7SzJnfuLXBzfumI0+UcjpFtljnpntW39VZoWdOTv+Ztcjx7RpBcCD/OEJucbqhkWourNVVfAtv05SEjU3wZ/NsygQRt1lascTFkmee5ziBUqQTAMn6Sta4RjfLM5jMbqABDYAho03HMCN5/dFUF2VVWuY6b7flbhBKHMHiXhzC031AD1lLnTTQyFppo2GPLm6A62q5PSJXFO1aN7hnBzGuGzmh3zErtxlcUzluNOhzSrWVoNKiwoUU0WTQ7TwpKq8iRZQbD7KUeog2M5fRjlSp2Q4jelTZFBpRYUSX3S1wXfJz3amyKHaeGlUeSiyhZ19nRvJ2DLqcK6lZVoBTRYUJpRZFFPnBlwb+Fpd7nZcnXZVKSS8Ha+HY3CLb8synb6qW4I3hxqUiPbc/Jzfco0Uqm0/P8AwV+IwvGpLw/3MRgazQ18jXqBBd97T+K+9zwusjhMm4LDgQaNSAHB0PaHguaLE2j7xER13V93uL2+zLalXc4Bzy0vJaB4QALnUHWsBcyTsdukcLoOX2avCYoloLZLZiTNr8HpAt6DhZ5LbdGlOyxObn4dZLW2B3Ht0PusLyO7NVcclLm+MBFidR/2p/umw1Mk1fQieKL67KnA5W+s4l/+XtAIMuBnxMaRfbeQtzzRrjkzRwyb54K/POzjqXiZU70S74R0iWhwtN/QfRTHLfYSwtdMydWdiR0k2/P+WV2yiRMy/CseLvIe38J45M7WSpSY2MUy1xeb+GHuc94AExc3tYbeqxSwty4Nay1Hk9Gy3NmjuaQEtFMS6dopzt7XULWbZLGlwu2a1oHLE8rfL6QmBzUFxqVCR4hpaBPoI5WJ6iU57pOjofhI44bIK3XLZoKHiAdBE9fquxizxyK0cPLglilT/oTKQCJWRGiQ6sIhKUXZdy4I3egJu2ym4YqGUxcC3ycaFNkUL3ZRuJomDDWlJ9TkbsOGsUtlUiS14ASqbGWMvqSrqNFW7OG05VnKiErO+5EKN5O05fh1KmQ4maq0v8yoNw0x/wAJuR/9iPZcbMksjO5hleKP2KHt5gH1cPiQP/LZ3luAwiofndX0+71lXgpqXH8M78/ueZZU4kOgXt6wenWLLsJnn2jRYbAtc0EgMdYnS6D1MtiCFO4rsTLPC93SA7x2rWYn1B6bDqeUNt9EpJdmswLW1KRLHFzNgGuhsxeY9OVkzN9GnGk1ZQdoHDDtDmmWuMaTuDc88W/JZmiZcGYr5mCB1KiilkN2ImfPdTG07B01RDr1qrSIe+AIbDjYbxHA8l04ZoSMzxyiVuIqk3N+spllaIoqX3i+44S2xkUT8NW1VGskkPcGT6uAMR8vcqt8WMq3R69gsAXvsdIu2YmAfCTA8ifkuAk3Kz1c5qMK/wA4LHLMA0VCZ1BhLWmInzjiVKikxeTI9vtZo6dKB5rt4YbI0efzZPUlZ2AmihUAAYhsKHmYbzVHkLqBx3fspsrQ4qljmCpIFQSBHkggQNRYUdNUMlASgDpp81D4JXJl2YxrqxIIGr+fquROSlJs7UYOMEi1wYbUa9jgDNnD8TS3T72kLZo5JpryYdZFqn4PBMXgzha1bDVLuY7SDyW7sdbq0g+62JnOkizyXFtGoGCfaT5zyrMqhzNvA1z2vJY4EEG+kn7w/wCKCR6q0WUkvJSZXmdWi61RwY4Fp0uMEHyHrsozwU48donBJxlXhjmLc8mXlx4kkn5H2XMNDi12MNCA2j1Mk878koLJEtzwCIAsIuPkf1UDEijzF4c6Wx5kDfzJ6rdhUox5M+apS4K18Dn9Uxsokaf+n2WGviQSPBRms61gZDaY9dZB9GuSs0tuNmjTQ3ZUex4anFMkWcbj5QB8rLkJ+x3JO3TJ+U4ENHpf3WrS4k5W/H7mLWZnVLz+xaaV0rOZQulFhQmlFhQaUWFCgIAUIJCAgBzSq2TQaUWFBpRYBpRYBpRYBpRYBpRYHnmb4XuKzm8SHN9N/wAv1XGzY9kmkd7Bl9SCZd5Xjdni9oPmOUYcjhLcUzYlKLizz/8AqvhTXrGsxgaaYDZ2c9m4d7Ekenot2PVqWTa+vBhy6Fxwqa5fn7GGy2pDoLiHcLZZzaNFTxEb7GxHB9lNhRQ5hRAqaWAnVBAaOZI26+iYpCnHkkYIvEsqhwHGoEfJZc0Yro1YXKSakNufe3VZBlFw3BA0hF3WMz9LceaKJopszruZ4SLnqB+fCbjhbKzlSIbKe4kR1BWtszpETupdAk3gACSSdgANySUEnunYzs39jw7aLx/nVYq1/L8FOfITPmT1WHVZLqCOjo8e1PIzU0nU5Ai2wtuf0WZVdGiW6rLujQaBYBb4raqRgk9ztjnhHAsp5ZHCG3mRdWXDKvkbNJW3EbTjQpsrQaVNhQaUWFBpRYDxVC4kIICEAGlFhQaUWFBpRYUGlFhRk+3eBJayqOPCfLlp9Lke4WPVQtbjoaHJTcTPZRjdBg7H6HlYjoSVouMTh2VYJAdHzHp/eQjhlItxPM+2PY91ImrQBdS3IHxUzPQfd8+PJdLBn3LbLs5Oq0217oLj29vt9P2+xmmVXFmlxkdRuPXyWoxEUY57HzMOaIBG95gqSCxo51Ue2Hw4bCRJiOu6z5nyaMPTGnAnYJHYxo6y/MC3wi4kfn1T4Y/LEyn4Q7n9EHS6b+hTkLZBy7CucS2m176nDWgk+pA2HmUNpcsIxcnSPTP6f9kvs8YisGuxG9Nli2jP33kWdU6AbX52zZtSlxE24NI7vJwjakuB3LnO3J3P7Bc923Z0VVV4Ra5XhpIcbxt68latPC3b8GTUTpUvJbBbTECAEhBFBCLChQgkCoASFJAQgkd0qtkhpRYBpRYBpRYBpRYBpRYBpRYDOMwoqMcx2zgR8+f1VZK1RaLcWmjyPEtLHuadxII8wY/RcpqnR3Iu1ZZ5Jjp8J3ChETXkvdIcPPb1HKuhDdGR7RdjaL5e13cO/E0Etn/baBYH8Q9wTc7MWopVIx5dKpO4cMxua9lsTSbNXDmo3dtakC9hHMll2+8LZGSfRglCUXTRn6dOAS24HE/RLnBykXxzSiSadTvC0ttp9oi94mUxQUekLcmy4yDsu+sNTQNE3qu8NP0HLz6D5Ks8ih2XxYpZH8qNUzslQdGt1SqdrEU2esAFx+ayS1b/AIUb46Bfxs1GU5NSpCGMa0bkAbnqTuT5lZpzlN/MzTGMcaqKosXuDfC0XVSe+WdUmXjnk/oFZFWzTYWhpaAuhjjtic7JLdKx7Sr2UDSiwDSiwDSiwDSiwDSiwDSiwDSiwO4VSwQgAhABCACEAEIAIQAQgDFduezmqcRTF/vgf/r9/n1WXNiv5kbdPnr5GYWhW0uB6brK0bkzW5bipAMoQqcSye2R/P5CsKQmU5h9mdBnuXH/AONx/wCk/wBuk6MWQXlx7vuaPG5Nh616tCjV8302O+pC1WYWvcyvaDL8voEtp4TDmrz/AJTTp9bbrPm1G3hdmrBpFP5pLgq6LHVInYWAFgB0AFgFjtyds30oKkWtHDBosrUJcrEq1tKqXSs5Y6DfcqaIZbZZhnPO1gblOhBtick0kaTStphCEAEIAIQAQgAhABCACEAEIAchVJCEAEIAIQAQgAhABCACEABagDzDtz2b7l/eUxFN5tH3H/h9Dx8uiy5YVyjfgy7lTKTJ8YRZZvqanyazA4nqrJiJIkV6fMAjkHYjoUXXKCPPDHx2kazDljDNUHQ0G5AIkOPWBb1T5Z6hx2LjpXLJz12Zh9IkyZk3M8nkrGuXZvbpUWdAQE1GWQ86vwiyEkMU2l7oHueApSslujR5bkRJ1VLDpyfXoPJaIYvLMs83hF/TphogAADgJ64M755Z1CkgIQAQgAhABCACEAEIAIQAQgDpQSCABAAgAQAIAEACABADGNwjarHU3iWuEH9x0I3lQ1apkxk4u0eOZtlzsLizSdsTIPBB2P8APRYckdro6mOanGy7yt826KiImi7YLKwszuKohuMd1cxh+ReP2S2uTXGX+2Wv2cEeaukIcg7ogIK2NtpF7gxu5spXLpA2krNjlGTtpAE3d+X7nzWyGNRMWTK5FomCgQAIAEACABAAgAQAIAEACABAAgAQAIAEACABAAgAQAIAwv8AUzAT3NYD4dTXH21N+oKz6iN0zZpJVcShyPr1WSJryGopC10xGZswuPx85k4cMpMH/M5x/RVa8mqP5KNlhXAhWM8h2qLKGBP7PYIazU6C35J+GHNic0+KNItJlBAAgAQAIAEACABAAgAQAIAEACABAAgAQAIAEACABAAgAQBi/wCpWPDaQp8khxHuQPyckZ38tGvSR+aynyCkBTB5KyxRpyPkualSGlXQnyYzG5M5rqmLMw+o2jHk1moH5l4+SiUflv6j4TW7b9DRZXWloUIpNFjiTYKWViSsix2moGnZwj3TcUqdC80LjZqVqMYIAEACABAAgAQAIAEACABAAgAQAIAEACABAAgAQAIAEACAPMf6i/67vSn+T1mzm/S9D2Uf6TfRIiMn2WFf4VYV5OM7/wDDP/d/6imS/wDURD/3/oVuR/CEhDpl1W+FWFx7ImG+NvqiPZeXTN8t5zQQAIAEACABAAgAQAIAEACABA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8" name="ZoneTexte 27"/>
          <p:cNvSpPr txBox="1"/>
          <p:nvPr/>
        </p:nvSpPr>
        <p:spPr>
          <a:xfrm>
            <a:off x="6115253" y="5589240"/>
            <a:ext cx="2849235" cy="1169551"/>
          </a:xfrm>
          <a:prstGeom prst="rect">
            <a:avLst/>
          </a:prstGeom>
          <a:noFill/>
        </p:spPr>
        <p:txBody>
          <a:bodyPr wrap="square" rtlCol="0">
            <a:spAutoFit/>
          </a:bodyPr>
          <a:lstStyle/>
          <a:p>
            <a:pPr algn="ctr"/>
            <a:r>
              <a:rPr lang="fr-FR" sz="1000" dirty="0" smtClean="0">
                <a:solidFill>
                  <a:srgbClr val="FF0000"/>
                </a:solidFill>
                <a:latin typeface="Constantia" pitchFamily="18" charset="0"/>
              </a:rPr>
              <a:t>Les meilleurs travaux sélectionnés par le comité scientifique seront</a:t>
            </a:r>
          </a:p>
          <a:p>
            <a:pPr algn="ctr"/>
            <a:r>
              <a:rPr lang="fr-FR" sz="1000" dirty="0" smtClean="0">
                <a:solidFill>
                  <a:srgbClr val="FF0000"/>
                </a:solidFill>
                <a:latin typeface="Constantia" pitchFamily="18" charset="0"/>
              </a:rPr>
              <a:t> publiés dans les revues suivantes :</a:t>
            </a:r>
          </a:p>
          <a:p>
            <a:pPr lvl="0" algn="ctr"/>
            <a:r>
              <a:rPr lang="en-US" sz="1000" dirty="0" smtClean="0">
                <a:solidFill>
                  <a:srgbClr val="FF0000"/>
                </a:solidFill>
                <a:latin typeface="Constantia" pitchFamily="18" charset="0"/>
              </a:rPr>
              <a:t>Journal of Materials, Processes and Environment: </a:t>
            </a:r>
            <a:r>
              <a:rPr lang="en-US" sz="1000" u="sng" dirty="0" smtClean="0">
                <a:solidFill>
                  <a:srgbClr val="FF0000"/>
                </a:solidFill>
                <a:latin typeface="Constantia" pitchFamily="18" charset="0"/>
                <a:hlinkClick r:id="rId3"/>
              </a:rPr>
              <a:t>www.urmpe.dz/journal.html</a:t>
            </a:r>
            <a:r>
              <a:rPr lang="en-US" sz="1000" dirty="0" smtClean="0">
                <a:solidFill>
                  <a:srgbClr val="FF0000"/>
                </a:solidFill>
                <a:latin typeface="Constantia" pitchFamily="18" charset="0"/>
              </a:rPr>
              <a:t>.</a:t>
            </a:r>
            <a:endParaRPr lang="fr-FR" sz="1000" dirty="0" smtClean="0">
              <a:solidFill>
                <a:srgbClr val="FF0000"/>
              </a:solidFill>
              <a:latin typeface="Constantia" pitchFamily="18" charset="0"/>
            </a:endParaRPr>
          </a:p>
          <a:p>
            <a:pPr lvl="0" algn="ctr"/>
            <a:r>
              <a:rPr lang="fr-FR" sz="1000" dirty="0" smtClean="0">
                <a:solidFill>
                  <a:srgbClr val="FF0000"/>
                </a:solidFill>
                <a:latin typeface="Constantia" pitchFamily="18" charset="0"/>
              </a:rPr>
              <a:t>La revue 3R (Résumés de Résultats de Recherche), sections A et B.</a:t>
            </a:r>
            <a:endParaRPr lang="fr-FR" sz="1000" dirty="0">
              <a:solidFill>
                <a:srgbClr val="FF0000"/>
              </a:solidFill>
              <a:latin typeface="Constant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1601</TotalTime>
  <Words>729</Words>
  <Application>Microsoft Office PowerPoint</Application>
  <PresentationFormat>Affichage à l'écran (4:3)</PresentationFormat>
  <Paragraphs>182</Paragraphs>
  <Slides>2</Slides>
  <Notes>1</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ACHEUK Fatma</dc:creator>
  <cp:lastModifiedBy>admin</cp:lastModifiedBy>
  <cp:revision>99</cp:revision>
  <dcterms:created xsi:type="dcterms:W3CDTF">2014-10-21T14:03:47Z</dcterms:created>
  <dcterms:modified xsi:type="dcterms:W3CDTF">2015-03-15T12:56:38Z</dcterms:modified>
</cp:coreProperties>
</file>